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</p:sldIdLst>
  <p:sldSz cx="12192000" cy="6858000"/>
  <p:notesSz cx="6858000" cy="9144000"/>
  <p:embeddedFontLst>
    <p:embeddedFont>
      <p:font typeface="OPPOSans H" panose="00020600040101010101" charset="-122"/>
      <p:regular r:id="rId18"/>
    </p:embeddedFont>
    <p:embeddedFont>
      <p:font typeface="Source Han Sans" panose="020B0500000000000000" charset="-122"/>
      <p:regular r:id="rId19"/>
    </p:embeddedFont>
    <p:embeddedFont>
      <p:font typeface="Source Han Sans CN Bold" panose="020B0800000000000000" charset="-122"/>
      <p:bold r:id="rId20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6.png"/><Relationship Id="rId13" Type="http://schemas.openxmlformats.org/officeDocument/2006/relationships/image" Target="../media/image5.png"/><Relationship Id="rId12" Type="http://schemas.openxmlformats.org/officeDocument/2006/relationships/image" Target="../media/image4.png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24.xml"/><Relationship Id="rId10" Type="http://schemas.openxmlformats.org/officeDocument/2006/relationships/tags" Target="../tags/tag2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31.xml"/><Relationship Id="rId7" Type="http://schemas.openxmlformats.org/officeDocument/2006/relationships/image" Target="../media/image9.png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tags" Target="../tags/tag25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52.xml"/><Relationship Id="rId17" Type="http://schemas.openxmlformats.org/officeDocument/2006/relationships/tags" Target="../tags/tag51.xml"/><Relationship Id="rId16" Type="http://schemas.openxmlformats.org/officeDocument/2006/relationships/tags" Target="../tags/tag50.xml"/><Relationship Id="rId15" Type="http://schemas.openxmlformats.org/officeDocument/2006/relationships/tags" Target="../tags/tag49.xml"/><Relationship Id="rId14" Type="http://schemas.openxmlformats.org/officeDocument/2006/relationships/tags" Target="../tags/tag48.xml"/><Relationship Id="rId13" Type="http://schemas.openxmlformats.org/officeDocument/2006/relationships/tags" Target="../tags/tag47.xml"/><Relationship Id="rId12" Type="http://schemas.openxmlformats.org/officeDocument/2006/relationships/tags" Target="../tags/tag46.xml"/><Relationship Id="rId11" Type="http://schemas.openxmlformats.org/officeDocument/2006/relationships/tags" Target="../tags/tag45.xml"/><Relationship Id="rId10" Type="http://schemas.openxmlformats.org/officeDocument/2006/relationships/tags" Target="../tags/tag44.xml"/><Relationship Id="rId1" Type="http://schemas.openxmlformats.org/officeDocument/2006/relationships/tags" Target="../tags/tag3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4" Type="http://schemas.openxmlformats.org/officeDocument/2006/relationships/slideLayout" Target="../slideLayouts/slideLayout1.xml"/><Relationship Id="rId33" Type="http://schemas.openxmlformats.org/officeDocument/2006/relationships/tags" Target="../tags/tag84.xml"/><Relationship Id="rId32" Type="http://schemas.openxmlformats.org/officeDocument/2006/relationships/tags" Target="../tags/tag83.xml"/><Relationship Id="rId31" Type="http://schemas.openxmlformats.org/officeDocument/2006/relationships/tags" Target="../tags/tag82.xml"/><Relationship Id="rId30" Type="http://schemas.openxmlformats.org/officeDocument/2006/relationships/tags" Target="../tags/tag81.xml"/><Relationship Id="rId3" Type="http://schemas.openxmlformats.org/officeDocument/2006/relationships/tags" Target="../tags/tag54.xml"/><Relationship Id="rId29" Type="http://schemas.openxmlformats.org/officeDocument/2006/relationships/tags" Target="../tags/tag80.xml"/><Relationship Id="rId28" Type="http://schemas.openxmlformats.org/officeDocument/2006/relationships/tags" Target="../tags/tag79.xml"/><Relationship Id="rId27" Type="http://schemas.openxmlformats.org/officeDocument/2006/relationships/tags" Target="../tags/tag78.xml"/><Relationship Id="rId26" Type="http://schemas.openxmlformats.org/officeDocument/2006/relationships/tags" Target="../tags/tag77.xml"/><Relationship Id="rId25" Type="http://schemas.openxmlformats.org/officeDocument/2006/relationships/tags" Target="../tags/tag76.xml"/><Relationship Id="rId24" Type="http://schemas.openxmlformats.org/officeDocument/2006/relationships/tags" Target="../tags/tag75.xml"/><Relationship Id="rId23" Type="http://schemas.openxmlformats.org/officeDocument/2006/relationships/tags" Target="../tags/tag74.xml"/><Relationship Id="rId22" Type="http://schemas.openxmlformats.org/officeDocument/2006/relationships/tags" Target="../tags/tag73.xml"/><Relationship Id="rId21" Type="http://schemas.openxmlformats.org/officeDocument/2006/relationships/tags" Target="../tags/tag72.xml"/><Relationship Id="rId20" Type="http://schemas.openxmlformats.org/officeDocument/2006/relationships/tags" Target="../tags/tag71.xml"/><Relationship Id="rId2" Type="http://schemas.openxmlformats.org/officeDocument/2006/relationships/image" Target="../media/image11.png"/><Relationship Id="rId19" Type="http://schemas.openxmlformats.org/officeDocument/2006/relationships/tags" Target="../tags/tag70.xml"/><Relationship Id="rId18" Type="http://schemas.openxmlformats.org/officeDocument/2006/relationships/tags" Target="../tags/tag69.xml"/><Relationship Id="rId17" Type="http://schemas.openxmlformats.org/officeDocument/2006/relationships/tags" Target="../tags/tag68.xml"/><Relationship Id="rId16" Type="http://schemas.openxmlformats.org/officeDocument/2006/relationships/tags" Target="../tags/tag67.xml"/><Relationship Id="rId15" Type="http://schemas.openxmlformats.org/officeDocument/2006/relationships/tags" Target="../tags/tag66.xml"/><Relationship Id="rId14" Type="http://schemas.openxmlformats.org/officeDocument/2006/relationships/tags" Target="../tags/tag65.xml"/><Relationship Id="rId13" Type="http://schemas.openxmlformats.org/officeDocument/2006/relationships/tags" Target="../tags/tag64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tags" Target="../tags/tag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16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20000"/>
          </a:blip>
          <a:srcRect l="2824" t="8900" r="15861" b="10994"/>
          <a:stretch>
            <a:fillRect/>
          </a:stretch>
        </p:blipFill>
        <p:spPr>
          <a:xfrm flipV="1"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6858000 h 6858000"/>
              <a:gd name="connsiteX1" fmla="*/ 12192000 w 12192000"/>
              <a:gd name="connsiteY1" fmla="*/ 6858000 h 6858000"/>
              <a:gd name="connsiteX2" fmla="*/ 12192000 w 12192000"/>
              <a:gd name="connsiteY2" fmla="*/ 0 h 6858000"/>
              <a:gd name="connsiteX3" fmla="*/ 0 w 12192000"/>
              <a:gd name="connsiteY3" fmla="*/ 0 h 6858000"/>
            </a:gdLst>
            <a:ahLst/>
            <a:cxnLst/>
            <a:rect l="l" t="t" r="r" b="b"/>
            <a:pathLst>
              <a:path w="12192000" h="6858000">
                <a:moveTo>
                  <a:pt x="0" y="6858000"/>
                </a:moveTo>
                <a:lnTo>
                  <a:pt x="12192000" y="6858000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alphaModFix amt="100000"/>
          </a:blip>
          <a:srcRect/>
          <a:stretch>
            <a:fillRect/>
          </a:stretch>
        </p:blipFill>
        <p:spPr>
          <a:xfrm>
            <a:off x="7" y="3635981"/>
            <a:ext cx="12181547" cy="322201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标题 1"/>
          <p:cNvSpPr txBox="1"/>
          <p:nvPr/>
        </p:nvSpPr>
        <p:spPr>
          <a:xfrm>
            <a:off x="399145" y="464400"/>
            <a:ext cx="11372400" cy="5929200"/>
          </a:xfrm>
          <a:custGeom>
            <a:avLst/>
            <a:gdLst>
              <a:gd name="connsiteX0" fmla="*/ 127000 w 11372400"/>
              <a:gd name="connsiteY0" fmla="*/ 0 h 5929200"/>
              <a:gd name="connsiteX1" fmla="*/ 10738216 w 11372400"/>
              <a:gd name="connsiteY1" fmla="*/ 0 h 5929200"/>
              <a:gd name="connsiteX2" fmla="*/ 10955018 w 11372400"/>
              <a:gd name="connsiteY2" fmla="*/ 89803 h 5929200"/>
              <a:gd name="connsiteX3" fmla="*/ 11282598 w 11372400"/>
              <a:gd name="connsiteY3" fmla="*/ 417381 h 5929200"/>
              <a:gd name="connsiteX4" fmla="*/ 11372400 w 11372400"/>
              <a:gd name="connsiteY4" fmla="*/ 634184 h 5929200"/>
              <a:gd name="connsiteX5" fmla="*/ 11372400 w 11372400"/>
              <a:gd name="connsiteY5" fmla="*/ 5802200 h 5929200"/>
              <a:gd name="connsiteX6" fmla="*/ 11372400 w 11372400"/>
              <a:gd name="connsiteY6" fmla="*/ 5929200 h 5929200"/>
              <a:gd name="connsiteX7" fmla="*/ 11372400 w 11372400"/>
              <a:gd name="connsiteY7" fmla="*/ 5929200 h 5929200"/>
              <a:gd name="connsiteX8" fmla="*/ 11245400 w 11372400"/>
              <a:gd name="connsiteY8" fmla="*/ 5929200 h 5929200"/>
              <a:gd name="connsiteX9" fmla="*/ 634184 w 11372400"/>
              <a:gd name="connsiteY9" fmla="*/ 5929200 h 5929200"/>
              <a:gd name="connsiteX10" fmla="*/ 417381 w 11372400"/>
              <a:gd name="connsiteY10" fmla="*/ 5839397 h 5929200"/>
              <a:gd name="connsiteX11" fmla="*/ 89803 w 11372400"/>
              <a:gd name="connsiteY11" fmla="*/ 5511819 h 5929200"/>
              <a:gd name="connsiteX12" fmla="*/ 0 w 11372400"/>
              <a:gd name="connsiteY12" fmla="*/ 5295016 h 5929200"/>
              <a:gd name="connsiteX13" fmla="*/ 0 w 11372400"/>
              <a:gd name="connsiteY13" fmla="*/ 127000 h 5929200"/>
              <a:gd name="connsiteX14" fmla="*/ 127000 w 11372400"/>
              <a:gd name="connsiteY14" fmla="*/ 0 h 5929200"/>
            </a:gdLst>
            <a:ahLst/>
            <a:cxnLst/>
            <a:rect l="l" t="t" r="r" b="b"/>
            <a:pathLst>
              <a:path w="11372400" h="5929200">
                <a:moveTo>
                  <a:pt x="127000" y="0"/>
                </a:moveTo>
                <a:lnTo>
                  <a:pt x="10738216" y="0"/>
                </a:lnTo>
                <a:cubicBezTo>
                  <a:pt x="10738216" y="0"/>
                  <a:pt x="10861496" y="8980"/>
                  <a:pt x="10955018" y="89803"/>
                </a:cubicBezTo>
                <a:lnTo>
                  <a:pt x="11282598" y="417381"/>
                </a:lnTo>
                <a:cubicBezTo>
                  <a:pt x="11282598" y="417381"/>
                  <a:pt x="11363420" y="510904"/>
                  <a:pt x="11372400" y="634184"/>
                </a:cubicBezTo>
                <a:lnTo>
                  <a:pt x="11372400" y="5802200"/>
                </a:lnTo>
                <a:cubicBezTo>
                  <a:pt x="11372400" y="5802200"/>
                  <a:pt x="11372400" y="5916500"/>
                  <a:pt x="11372400" y="5929200"/>
                </a:cubicBezTo>
                <a:lnTo>
                  <a:pt x="11372400" y="5929200"/>
                </a:lnTo>
                <a:cubicBezTo>
                  <a:pt x="11372400" y="5929200"/>
                  <a:pt x="11359700" y="5929200"/>
                  <a:pt x="11245400" y="5929200"/>
                </a:cubicBezTo>
                <a:lnTo>
                  <a:pt x="634184" y="5929200"/>
                </a:lnTo>
                <a:cubicBezTo>
                  <a:pt x="634184" y="5929200"/>
                  <a:pt x="510904" y="5920220"/>
                  <a:pt x="417381" y="5839397"/>
                </a:cubicBezTo>
                <a:lnTo>
                  <a:pt x="89803" y="5511819"/>
                </a:lnTo>
                <a:cubicBezTo>
                  <a:pt x="89803" y="5511819"/>
                  <a:pt x="8980" y="5418296"/>
                  <a:pt x="0" y="5295016"/>
                </a:cubicBezTo>
                <a:lnTo>
                  <a:pt x="0" y="127000"/>
                </a:lnTo>
                <a:cubicBezTo>
                  <a:pt x="0" y="127000"/>
                  <a:pt x="12700" y="12700"/>
                  <a:pt x="127000" y="0"/>
                </a:cubicBezTo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2">
                  <a:lumMod val="90000"/>
                  <a:lumOff val="10000"/>
                </a:schemeClr>
              </a:gs>
            </a:gsLst>
            <a:lin ang="2700000" scaled="0"/>
          </a:gradFill>
          <a:ln w="12700" cap="sq">
            <a:noFill/>
            <a:miter/>
          </a:ln>
          <a:effectLst>
            <a:outerShdw blurRad="368300" dist="152400" dir="2700000" algn="tl" rotWithShape="0">
              <a:schemeClr val="accent1">
                <a:lumMod val="75000"/>
                <a:alpha val="32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99145" y="464400"/>
            <a:ext cx="11372400" cy="5929200"/>
          </a:xfrm>
          <a:custGeom>
            <a:avLst/>
            <a:gdLst>
              <a:gd name="connsiteX0" fmla="*/ 10757766 w 11372400"/>
              <a:gd name="connsiteY0" fmla="*/ 5239912 h 5929200"/>
              <a:gd name="connsiteX1" fmla="*/ 10757766 w 11372400"/>
              <a:gd name="connsiteY1" fmla="*/ 5642430 h 5929200"/>
              <a:gd name="connsiteX2" fmla="*/ 11191152 w 11372400"/>
              <a:gd name="connsiteY2" fmla="*/ 5642430 h 5929200"/>
              <a:gd name="connsiteX3" fmla="*/ 11191152 w 11372400"/>
              <a:gd name="connsiteY3" fmla="*/ 5239912 h 5929200"/>
              <a:gd name="connsiteX4" fmla="*/ 10317078 w 11372400"/>
              <a:gd name="connsiteY4" fmla="*/ 5239912 h 5929200"/>
              <a:gd name="connsiteX5" fmla="*/ 10317078 w 11372400"/>
              <a:gd name="connsiteY5" fmla="*/ 5642430 h 5929200"/>
              <a:gd name="connsiteX6" fmla="*/ 10750464 w 11372400"/>
              <a:gd name="connsiteY6" fmla="*/ 5642430 h 5929200"/>
              <a:gd name="connsiteX7" fmla="*/ 10750464 w 11372400"/>
              <a:gd name="connsiteY7" fmla="*/ 5239912 h 5929200"/>
              <a:gd name="connsiteX8" fmla="*/ 9876390 w 11372400"/>
              <a:gd name="connsiteY8" fmla="*/ 5239912 h 5929200"/>
              <a:gd name="connsiteX9" fmla="*/ 9876390 w 11372400"/>
              <a:gd name="connsiteY9" fmla="*/ 5642430 h 5929200"/>
              <a:gd name="connsiteX10" fmla="*/ 10309776 w 11372400"/>
              <a:gd name="connsiteY10" fmla="*/ 5642430 h 5929200"/>
              <a:gd name="connsiteX11" fmla="*/ 10309776 w 11372400"/>
              <a:gd name="connsiteY11" fmla="*/ 5239912 h 5929200"/>
              <a:gd name="connsiteX12" fmla="*/ 9435702 w 11372400"/>
              <a:gd name="connsiteY12" fmla="*/ 5239912 h 5929200"/>
              <a:gd name="connsiteX13" fmla="*/ 9435702 w 11372400"/>
              <a:gd name="connsiteY13" fmla="*/ 5642430 h 5929200"/>
              <a:gd name="connsiteX14" fmla="*/ 9869088 w 11372400"/>
              <a:gd name="connsiteY14" fmla="*/ 5642430 h 5929200"/>
              <a:gd name="connsiteX15" fmla="*/ 9869088 w 11372400"/>
              <a:gd name="connsiteY15" fmla="*/ 5239912 h 5929200"/>
              <a:gd name="connsiteX16" fmla="*/ 8995014 w 11372400"/>
              <a:gd name="connsiteY16" fmla="*/ 5239912 h 5929200"/>
              <a:gd name="connsiteX17" fmla="*/ 8995014 w 11372400"/>
              <a:gd name="connsiteY17" fmla="*/ 5642430 h 5929200"/>
              <a:gd name="connsiteX18" fmla="*/ 9428400 w 11372400"/>
              <a:gd name="connsiteY18" fmla="*/ 5642430 h 5929200"/>
              <a:gd name="connsiteX19" fmla="*/ 9428400 w 11372400"/>
              <a:gd name="connsiteY19" fmla="*/ 5239912 h 5929200"/>
              <a:gd name="connsiteX20" fmla="*/ 8554326 w 11372400"/>
              <a:gd name="connsiteY20" fmla="*/ 5239912 h 5929200"/>
              <a:gd name="connsiteX21" fmla="*/ 8554326 w 11372400"/>
              <a:gd name="connsiteY21" fmla="*/ 5642430 h 5929200"/>
              <a:gd name="connsiteX22" fmla="*/ 8987712 w 11372400"/>
              <a:gd name="connsiteY22" fmla="*/ 5642430 h 5929200"/>
              <a:gd name="connsiteX23" fmla="*/ 8987712 w 11372400"/>
              <a:gd name="connsiteY23" fmla="*/ 5239912 h 5929200"/>
              <a:gd name="connsiteX24" fmla="*/ 8113638 w 11372400"/>
              <a:gd name="connsiteY24" fmla="*/ 5239912 h 5929200"/>
              <a:gd name="connsiteX25" fmla="*/ 8113638 w 11372400"/>
              <a:gd name="connsiteY25" fmla="*/ 5642430 h 5929200"/>
              <a:gd name="connsiteX26" fmla="*/ 8547024 w 11372400"/>
              <a:gd name="connsiteY26" fmla="*/ 5642430 h 5929200"/>
              <a:gd name="connsiteX27" fmla="*/ 8547024 w 11372400"/>
              <a:gd name="connsiteY27" fmla="*/ 5239912 h 5929200"/>
              <a:gd name="connsiteX28" fmla="*/ 7672950 w 11372400"/>
              <a:gd name="connsiteY28" fmla="*/ 5239912 h 5929200"/>
              <a:gd name="connsiteX29" fmla="*/ 7672950 w 11372400"/>
              <a:gd name="connsiteY29" fmla="*/ 5642430 h 5929200"/>
              <a:gd name="connsiteX30" fmla="*/ 8106336 w 11372400"/>
              <a:gd name="connsiteY30" fmla="*/ 5642430 h 5929200"/>
              <a:gd name="connsiteX31" fmla="*/ 8106336 w 11372400"/>
              <a:gd name="connsiteY31" fmla="*/ 5239912 h 5929200"/>
              <a:gd name="connsiteX32" fmla="*/ 7232262 w 11372400"/>
              <a:gd name="connsiteY32" fmla="*/ 5239912 h 5929200"/>
              <a:gd name="connsiteX33" fmla="*/ 7232262 w 11372400"/>
              <a:gd name="connsiteY33" fmla="*/ 5642430 h 5929200"/>
              <a:gd name="connsiteX34" fmla="*/ 7665648 w 11372400"/>
              <a:gd name="connsiteY34" fmla="*/ 5642430 h 5929200"/>
              <a:gd name="connsiteX35" fmla="*/ 7665648 w 11372400"/>
              <a:gd name="connsiteY35" fmla="*/ 5239912 h 5929200"/>
              <a:gd name="connsiteX36" fmla="*/ 6791574 w 11372400"/>
              <a:gd name="connsiteY36" fmla="*/ 5239912 h 5929200"/>
              <a:gd name="connsiteX37" fmla="*/ 6791574 w 11372400"/>
              <a:gd name="connsiteY37" fmla="*/ 5642430 h 5929200"/>
              <a:gd name="connsiteX38" fmla="*/ 7224960 w 11372400"/>
              <a:gd name="connsiteY38" fmla="*/ 5642430 h 5929200"/>
              <a:gd name="connsiteX39" fmla="*/ 7224960 w 11372400"/>
              <a:gd name="connsiteY39" fmla="*/ 5239912 h 5929200"/>
              <a:gd name="connsiteX40" fmla="*/ 6350886 w 11372400"/>
              <a:gd name="connsiteY40" fmla="*/ 5239912 h 5929200"/>
              <a:gd name="connsiteX41" fmla="*/ 6350886 w 11372400"/>
              <a:gd name="connsiteY41" fmla="*/ 5642430 h 5929200"/>
              <a:gd name="connsiteX42" fmla="*/ 6784272 w 11372400"/>
              <a:gd name="connsiteY42" fmla="*/ 5642430 h 5929200"/>
              <a:gd name="connsiteX43" fmla="*/ 6784272 w 11372400"/>
              <a:gd name="connsiteY43" fmla="*/ 5239912 h 5929200"/>
              <a:gd name="connsiteX44" fmla="*/ 5910198 w 11372400"/>
              <a:gd name="connsiteY44" fmla="*/ 5239912 h 5929200"/>
              <a:gd name="connsiteX45" fmla="*/ 5910198 w 11372400"/>
              <a:gd name="connsiteY45" fmla="*/ 5642430 h 5929200"/>
              <a:gd name="connsiteX46" fmla="*/ 6343584 w 11372400"/>
              <a:gd name="connsiteY46" fmla="*/ 5642430 h 5929200"/>
              <a:gd name="connsiteX47" fmla="*/ 6343584 w 11372400"/>
              <a:gd name="connsiteY47" fmla="*/ 5239912 h 5929200"/>
              <a:gd name="connsiteX48" fmla="*/ 5469511 w 11372400"/>
              <a:gd name="connsiteY48" fmla="*/ 5239912 h 5929200"/>
              <a:gd name="connsiteX49" fmla="*/ 5469511 w 11372400"/>
              <a:gd name="connsiteY49" fmla="*/ 5642430 h 5929200"/>
              <a:gd name="connsiteX50" fmla="*/ 5902896 w 11372400"/>
              <a:gd name="connsiteY50" fmla="*/ 5642430 h 5929200"/>
              <a:gd name="connsiteX51" fmla="*/ 5902896 w 11372400"/>
              <a:gd name="connsiteY51" fmla="*/ 5239912 h 5929200"/>
              <a:gd name="connsiteX52" fmla="*/ 5028826 w 11372400"/>
              <a:gd name="connsiteY52" fmla="*/ 5239912 h 5929200"/>
              <a:gd name="connsiteX53" fmla="*/ 5028826 w 11372400"/>
              <a:gd name="connsiteY53" fmla="*/ 5642430 h 5929200"/>
              <a:gd name="connsiteX54" fmla="*/ 5462211 w 11372400"/>
              <a:gd name="connsiteY54" fmla="*/ 5642430 h 5929200"/>
              <a:gd name="connsiteX55" fmla="*/ 5462211 w 11372400"/>
              <a:gd name="connsiteY55" fmla="*/ 5239912 h 5929200"/>
              <a:gd name="connsiteX56" fmla="*/ 4588140 w 11372400"/>
              <a:gd name="connsiteY56" fmla="*/ 5239912 h 5929200"/>
              <a:gd name="connsiteX57" fmla="*/ 4588140 w 11372400"/>
              <a:gd name="connsiteY57" fmla="*/ 5642430 h 5929200"/>
              <a:gd name="connsiteX58" fmla="*/ 5021524 w 11372400"/>
              <a:gd name="connsiteY58" fmla="*/ 5642430 h 5929200"/>
              <a:gd name="connsiteX59" fmla="*/ 5021524 w 11372400"/>
              <a:gd name="connsiteY59" fmla="*/ 5239912 h 5929200"/>
              <a:gd name="connsiteX60" fmla="*/ 4147451 w 11372400"/>
              <a:gd name="connsiteY60" fmla="*/ 5239912 h 5929200"/>
              <a:gd name="connsiteX61" fmla="*/ 4147451 w 11372400"/>
              <a:gd name="connsiteY61" fmla="*/ 5642430 h 5929200"/>
              <a:gd name="connsiteX62" fmla="*/ 4580836 w 11372400"/>
              <a:gd name="connsiteY62" fmla="*/ 5642430 h 5929200"/>
              <a:gd name="connsiteX63" fmla="*/ 4580836 w 11372400"/>
              <a:gd name="connsiteY63" fmla="*/ 5239912 h 5929200"/>
              <a:gd name="connsiteX64" fmla="*/ 3706762 w 11372400"/>
              <a:gd name="connsiteY64" fmla="*/ 5239912 h 5929200"/>
              <a:gd name="connsiteX65" fmla="*/ 3706762 w 11372400"/>
              <a:gd name="connsiteY65" fmla="*/ 5642430 h 5929200"/>
              <a:gd name="connsiteX66" fmla="*/ 4140150 w 11372400"/>
              <a:gd name="connsiteY66" fmla="*/ 5642430 h 5929200"/>
              <a:gd name="connsiteX67" fmla="*/ 4140150 w 11372400"/>
              <a:gd name="connsiteY67" fmla="*/ 5239912 h 5929200"/>
              <a:gd name="connsiteX68" fmla="*/ 3266074 w 11372400"/>
              <a:gd name="connsiteY68" fmla="*/ 5239912 h 5929200"/>
              <a:gd name="connsiteX69" fmla="*/ 3266074 w 11372400"/>
              <a:gd name="connsiteY69" fmla="*/ 5642430 h 5929200"/>
              <a:gd name="connsiteX70" fmla="*/ 3699460 w 11372400"/>
              <a:gd name="connsiteY70" fmla="*/ 5642430 h 5929200"/>
              <a:gd name="connsiteX71" fmla="*/ 3699460 w 11372400"/>
              <a:gd name="connsiteY71" fmla="*/ 5239912 h 5929200"/>
              <a:gd name="connsiteX72" fmla="*/ 2825386 w 11372400"/>
              <a:gd name="connsiteY72" fmla="*/ 5239912 h 5929200"/>
              <a:gd name="connsiteX73" fmla="*/ 2825386 w 11372400"/>
              <a:gd name="connsiteY73" fmla="*/ 5642430 h 5929200"/>
              <a:gd name="connsiteX74" fmla="*/ 3258772 w 11372400"/>
              <a:gd name="connsiteY74" fmla="*/ 5642430 h 5929200"/>
              <a:gd name="connsiteX75" fmla="*/ 3258772 w 11372400"/>
              <a:gd name="connsiteY75" fmla="*/ 5239912 h 5929200"/>
              <a:gd name="connsiteX76" fmla="*/ 2384699 w 11372400"/>
              <a:gd name="connsiteY76" fmla="*/ 5239912 h 5929200"/>
              <a:gd name="connsiteX77" fmla="*/ 2384699 w 11372400"/>
              <a:gd name="connsiteY77" fmla="*/ 5642430 h 5929200"/>
              <a:gd name="connsiteX78" fmla="*/ 2818085 w 11372400"/>
              <a:gd name="connsiteY78" fmla="*/ 5642430 h 5929200"/>
              <a:gd name="connsiteX79" fmla="*/ 2818085 w 11372400"/>
              <a:gd name="connsiteY79" fmla="*/ 5239912 h 5929200"/>
              <a:gd name="connsiteX80" fmla="*/ 1944011 w 11372400"/>
              <a:gd name="connsiteY80" fmla="*/ 5239912 h 5929200"/>
              <a:gd name="connsiteX81" fmla="*/ 1944011 w 11372400"/>
              <a:gd name="connsiteY81" fmla="*/ 5642430 h 5929200"/>
              <a:gd name="connsiteX82" fmla="*/ 2377397 w 11372400"/>
              <a:gd name="connsiteY82" fmla="*/ 5642430 h 5929200"/>
              <a:gd name="connsiteX83" fmla="*/ 2377397 w 11372400"/>
              <a:gd name="connsiteY83" fmla="*/ 5239912 h 5929200"/>
              <a:gd name="connsiteX84" fmla="*/ 1503321 w 11372400"/>
              <a:gd name="connsiteY84" fmla="*/ 5239912 h 5929200"/>
              <a:gd name="connsiteX85" fmla="*/ 1503321 w 11372400"/>
              <a:gd name="connsiteY85" fmla="*/ 5642430 h 5929200"/>
              <a:gd name="connsiteX86" fmla="*/ 1936709 w 11372400"/>
              <a:gd name="connsiteY86" fmla="*/ 5642430 h 5929200"/>
              <a:gd name="connsiteX87" fmla="*/ 1936709 w 11372400"/>
              <a:gd name="connsiteY87" fmla="*/ 5239912 h 5929200"/>
              <a:gd name="connsiteX88" fmla="*/ 1062633 w 11372400"/>
              <a:gd name="connsiteY88" fmla="*/ 5239912 h 5929200"/>
              <a:gd name="connsiteX89" fmla="*/ 1062633 w 11372400"/>
              <a:gd name="connsiteY89" fmla="*/ 5642430 h 5929200"/>
              <a:gd name="connsiteX90" fmla="*/ 1496019 w 11372400"/>
              <a:gd name="connsiteY90" fmla="*/ 5642430 h 5929200"/>
              <a:gd name="connsiteX91" fmla="*/ 1496019 w 11372400"/>
              <a:gd name="connsiteY91" fmla="*/ 5239912 h 5929200"/>
              <a:gd name="connsiteX92" fmla="*/ 621945 w 11372400"/>
              <a:gd name="connsiteY92" fmla="*/ 5239912 h 5929200"/>
              <a:gd name="connsiteX93" fmla="*/ 621945 w 11372400"/>
              <a:gd name="connsiteY93" fmla="*/ 5642430 h 5929200"/>
              <a:gd name="connsiteX94" fmla="*/ 1055332 w 11372400"/>
              <a:gd name="connsiteY94" fmla="*/ 5642430 h 5929200"/>
              <a:gd name="connsiteX95" fmla="*/ 1055332 w 11372400"/>
              <a:gd name="connsiteY95" fmla="*/ 5239912 h 5929200"/>
              <a:gd name="connsiteX96" fmla="*/ 10757766 w 11372400"/>
              <a:gd name="connsiteY96" fmla="*/ 4830092 h 5929200"/>
              <a:gd name="connsiteX97" fmla="*/ 10757766 w 11372400"/>
              <a:gd name="connsiteY97" fmla="*/ 5232610 h 5929200"/>
              <a:gd name="connsiteX98" fmla="*/ 11191152 w 11372400"/>
              <a:gd name="connsiteY98" fmla="*/ 5232610 h 5929200"/>
              <a:gd name="connsiteX99" fmla="*/ 11191152 w 11372400"/>
              <a:gd name="connsiteY99" fmla="*/ 4830092 h 5929200"/>
              <a:gd name="connsiteX100" fmla="*/ 10317078 w 11372400"/>
              <a:gd name="connsiteY100" fmla="*/ 4830092 h 5929200"/>
              <a:gd name="connsiteX101" fmla="*/ 10317078 w 11372400"/>
              <a:gd name="connsiteY101" fmla="*/ 5232610 h 5929200"/>
              <a:gd name="connsiteX102" fmla="*/ 10750464 w 11372400"/>
              <a:gd name="connsiteY102" fmla="*/ 5232610 h 5929200"/>
              <a:gd name="connsiteX103" fmla="*/ 10750464 w 11372400"/>
              <a:gd name="connsiteY103" fmla="*/ 4830092 h 5929200"/>
              <a:gd name="connsiteX104" fmla="*/ 9876390 w 11372400"/>
              <a:gd name="connsiteY104" fmla="*/ 4830092 h 5929200"/>
              <a:gd name="connsiteX105" fmla="*/ 9876390 w 11372400"/>
              <a:gd name="connsiteY105" fmla="*/ 5232610 h 5929200"/>
              <a:gd name="connsiteX106" fmla="*/ 10309776 w 11372400"/>
              <a:gd name="connsiteY106" fmla="*/ 5232610 h 5929200"/>
              <a:gd name="connsiteX107" fmla="*/ 10309776 w 11372400"/>
              <a:gd name="connsiteY107" fmla="*/ 4830092 h 5929200"/>
              <a:gd name="connsiteX108" fmla="*/ 9435702 w 11372400"/>
              <a:gd name="connsiteY108" fmla="*/ 4830092 h 5929200"/>
              <a:gd name="connsiteX109" fmla="*/ 9435702 w 11372400"/>
              <a:gd name="connsiteY109" fmla="*/ 5232610 h 5929200"/>
              <a:gd name="connsiteX110" fmla="*/ 9869088 w 11372400"/>
              <a:gd name="connsiteY110" fmla="*/ 5232610 h 5929200"/>
              <a:gd name="connsiteX111" fmla="*/ 9869088 w 11372400"/>
              <a:gd name="connsiteY111" fmla="*/ 4830092 h 5929200"/>
              <a:gd name="connsiteX112" fmla="*/ 8995014 w 11372400"/>
              <a:gd name="connsiteY112" fmla="*/ 4830092 h 5929200"/>
              <a:gd name="connsiteX113" fmla="*/ 8995014 w 11372400"/>
              <a:gd name="connsiteY113" fmla="*/ 5232610 h 5929200"/>
              <a:gd name="connsiteX114" fmla="*/ 9428400 w 11372400"/>
              <a:gd name="connsiteY114" fmla="*/ 5232610 h 5929200"/>
              <a:gd name="connsiteX115" fmla="*/ 9428400 w 11372400"/>
              <a:gd name="connsiteY115" fmla="*/ 4830092 h 5929200"/>
              <a:gd name="connsiteX116" fmla="*/ 8554326 w 11372400"/>
              <a:gd name="connsiteY116" fmla="*/ 4830092 h 5929200"/>
              <a:gd name="connsiteX117" fmla="*/ 8554326 w 11372400"/>
              <a:gd name="connsiteY117" fmla="*/ 5232610 h 5929200"/>
              <a:gd name="connsiteX118" fmla="*/ 8987712 w 11372400"/>
              <a:gd name="connsiteY118" fmla="*/ 5232610 h 5929200"/>
              <a:gd name="connsiteX119" fmla="*/ 8987712 w 11372400"/>
              <a:gd name="connsiteY119" fmla="*/ 4830092 h 5929200"/>
              <a:gd name="connsiteX120" fmla="*/ 8113638 w 11372400"/>
              <a:gd name="connsiteY120" fmla="*/ 4830092 h 5929200"/>
              <a:gd name="connsiteX121" fmla="*/ 8113638 w 11372400"/>
              <a:gd name="connsiteY121" fmla="*/ 5232610 h 5929200"/>
              <a:gd name="connsiteX122" fmla="*/ 8547024 w 11372400"/>
              <a:gd name="connsiteY122" fmla="*/ 5232610 h 5929200"/>
              <a:gd name="connsiteX123" fmla="*/ 8547024 w 11372400"/>
              <a:gd name="connsiteY123" fmla="*/ 4830092 h 5929200"/>
              <a:gd name="connsiteX124" fmla="*/ 7672950 w 11372400"/>
              <a:gd name="connsiteY124" fmla="*/ 4830092 h 5929200"/>
              <a:gd name="connsiteX125" fmla="*/ 7672950 w 11372400"/>
              <a:gd name="connsiteY125" fmla="*/ 5232610 h 5929200"/>
              <a:gd name="connsiteX126" fmla="*/ 8106336 w 11372400"/>
              <a:gd name="connsiteY126" fmla="*/ 5232610 h 5929200"/>
              <a:gd name="connsiteX127" fmla="*/ 8106336 w 11372400"/>
              <a:gd name="connsiteY127" fmla="*/ 4830092 h 5929200"/>
              <a:gd name="connsiteX128" fmla="*/ 7232262 w 11372400"/>
              <a:gd name="connsiteY128" fmla="*/ 4830092 h 5929200"/>
              <a:gd name="connsiteX129" fmla="*/ 7232262 w 11372400"/>
              <a:gd name="connsiteY129" fmla="*/ 5232610 h 5929200"/>
              <a:gd name="connsiteX130" fmla="*/ 7665648 w 11372400"/>
              <a:gd name="connsiteY130" fmla="*/ 5232610 h 5929200"/>
              <a:gd name="connsiteX131" fmla="*/ 7665648 w 11372400"/>
              <a:gd name="connsiteY131" fmla="*/ 4830092 h 5929200"/>
              <a:gd name="connsiteX132" fmla="*/ 6791574 w 11372400"/>
              <a:gd name="connsiteY132" fmla="*/ 4830092 h 5929200"/>
              <a:gd name="connsiteX133" fmla="*/ 6791574 w 11372400"/>
              <a:gd name="connsiteY133" fmla="*/ 5232610 h 5929200"/>
              <a:gd name="connsiteX134" fmla="*/ 7224960 w 11372400"/>
              <a:gd name="connsiteY134" fmla="*/ 5232610 h 5929200"/>
              <a:gd name="connsiteX135" fmla="*/ 7224960 w 11372400"/>
              <a:gd name="connsiteY135" fmla="*/ 4830092 h 5929200"/>
              <a:gd name="connsiteX136" fmla="*/ 6350886 w 11372400"/>
              <a:gd name="connsiteY136" fmla="*/ 4830092 h 5929200"/>
              <a:gd name="connsiteX137" fmla="*/ 6350886 w 11372400"/>
              <a:gd name="connsiteY137" fmla="*/ 5232610 h 5929200"/>
              <a:gd name="connsiteX138" fmla="*/ 6784272 w 11372400"/>
              <a:gd name="connsiteY138" fmla="*/ 5232610 h 5929200"/>
              <a:gd name="connsiteX139" fmla="*/ 6784272 w 11372400"/>
              <a:gd name="connsiteY139" fmla="*/ 4830092 h 5929200"/>
              <a:gd name="connsiteX140" fmla="*/ 5910198 w 11372400"/>
              <a:gd name="connsiteY140" fmla="*/ 4830092 h 5929200"/>
              <a:gd name="connsiteX141" fmla="*/ 5910198 w 11372400"/>
              <a:gd name="connsiteY141" fmla="*/ 5232610 h 5929200"/>
              <a:gd name="connsiteX142" fmla="*/ 6343584 w 11372400"/>
              <a:gd name="connsiteY142" fmla="*/ 5232610 h 5929200"/>
              <a:gd name="connsiteX143" fmla="*/ 6343584 w 11372400"/>
              <a:gd name="connsiteY143" fmla="*/ 4830092 h 5929200"/>
              <a:gd name="connsiteX144" fmla="*/ 5469511 w 11372400"/>
              <a:gd name="connsiteY144" fmla="*/ 4830092 h 5929200"/>
              <a:gd name="connsiteX145" fmla="*/ 5469511 w 11372400"/>
              <a:gd name="connsiteY145" fmla="*/ 5232610 h 5929200"/>
              <a:gd name="connsiteX146" fmla="*/ 5902896 w 11372400"/>
              <a:gd name="connsiteY146" fmla="*/ 5232610 h 5929200"/>
              <a:gd name="connsiteX147" fmla="*/ 5902896 w 11372400"/>
              <a:gd name="connsiteY147" fmla="*/ 4830092 h 5929200"/>
              <a:gd name="connsiteX148" fmla="*/ 5028826 w 11372400"/>
              <a:gd name="connsiteY148" fmla="*/ 4830092 h 5929200"/>
              <a:gd name="connsiteX149" fmla="*/ 5028826 w 11372400"/>
              <a:gd name="connsiteY149" fmla="*/ 5232610 h 5929200"/>
              <a:gd name="connsiteX150" fmla="*/ 5462211 w 11372400"/>
              <a:gd name="connsiteY150" fmla="*/ 5232610 h 5929200"/>
              <a:gd name="connsiteX151" fmla="*/ 5462211 w 11372400"/>
              <a:gd name="connsiteY151" fmla="*/ 4830092 h 5929200"/>
              <a:gd name="connsiteX152" fmla="*/ 4588140 w 11372400"/>
              <a:gd name="connsiteY152" fmla="*/ 4830092 h 5929200"/>
              <a:gd name="connsiteX153" fmla="*/ 4588140 w 11372400"/>
              <a:gd name="connsiteY153" fmla="*/ 5232610 h 5929200"/>
              <a:gd name="connsiteX154" fmla="*/ 5021524 w 11372400"/>
              <a:gd name="connsiteY154" fmla="*/ 5232610 h 5929200"/>
              <a:gd name="connsiteX155" fmla="*/ 5021524 w 11372400"/>
              <a:gd name="connsiteY155" fmla="*/ 4830092 h 5929200"/>
              <a:gd name="connsiteX156" fmla="*/ 4147451 w 11372400"/>
              <a:gd name="connsiteY156" fmla="*/ 4830092 h 5929200"/>
              <a:gd name="connsiteX157" fmla="*/ 4147451 w 11372400"/>
              <a:gd name="connsiteY157" fmla="*/ 5232610 h 5929200"/>
              <a:gd name="connsiteX158" fmla="*/ 4580836 w 11372400"/>
              <a:gd name="connsiteY158" fmla="*/ 5232610 h 5929200"/>
              <a:gd name="connsiteX159" fmla="*/ 4580836 w 11372400"/>
              <a:gd name="connsiteY159" fmla="*/ 4830092 h 5929200"/>
              <a:gd name="connsiteX160" fmla="*/ 3706762 w 11372400"/>
              <a:gd name="connsiteY160" fmla="*/ 4830092 h 5929200"/>
              <a:gd name="connsiteX161" fmla="*/ 3706762 w 11372400"/>
              <a:gd name="connsiteY161" fmla="*/ 5232610 h 5929200"/>
              <a:gd name="connsiteX162" fmla="*/ 4140150 w 11372400"/>
              <a:gd name="connsiteY162" fmla="*/ 5232610 h 5929200"/>
              <a:gd name="connsiteX163" fmla="*/ 4140150 w 11372400"/>
              <a:gd name="connsiteY163" fmla="*/ 4830092 h 5929200"/>
              <a:gd name="connsiteX164" fmla="*/ 3266074 w 11372400"/>
              <a:gd name="connsiteY164" fmla="*/ 4830092 h 5929200"/>
              <a:gd name="connsiteX165" fmla="*/ 3266074 w 11372400"/>
              <a:gd name="connsiteY165" fmla="*/ 5232610 h 5929200"/>
              <a:gd name="connsiteX166" fmla="*/ 3699460 w 11372400"/>
              <a:gd name="connsiteY166" fmla="*/ 5232610 h 5929200"/>
              <a:gd name="connsiteX167" fmla="*/ 3699460 w 11372400"/>
              <a:gd name="connsiteY167" fmla="*/ 4830092 h 5929200"/>
              <a:gd name="connsiteX168" fmla="*/ 2825386 w 11372400"/>
              <a:gd name="connsiteY168" fmla="*/ 4830092 h 5929200"/>
              <a:gd name="connsiteX169" fmla="*/ 2825386 w 11372400"/>
              <a:gd name="connsiteY169" fmla="*/ 5232610 h 5929200"/>
              <a:gd name="connsiteX170" fmla="*/ 3258772 w 11372400"/>
              <a:gd name="connsiteY170" fmla="*/ 5232610 h 5929200"/>
              <a:gd name="connsiteX171" fmla="*/ 3258772 w 11372400"/>
              <a:gd name="connsiteY171" fmla="*/ 4830092 h 5929200"/>
              <a:gd name="connsiteX172" fmla="*/ 2384699 w 11372400"/>
              <a:gd name="connsiteY172" fmla="*/ 4830092 h 5929200"/>
              <a:gd name="connsiteX173" fmla="*/ 2384699 w 11372400"/>
              <a:gd name="connsiteY173" fmla="*/ 5232610 h 5929200"/>
              <a:gd name="connsiteX174" fmla="*/ 2818085 w 11372400"/>
              <a:gd name="connsiteY174" fmla="*/ 5232610 h 5929200"/>
              <a:gd name="connsiteX175" fmla="*/ 2818085 w 11372400"/>
              <a:gd name="connsiteY175" fmla="*/ 4830092 h 5929200"/>
              <a:gd name="connsiteX176" fmla="*/ 1944011 w 11372400"/>
              <a:gd name="connsiteY176" fmla="*/ 4830092 h 5929200"/>
              <a:gd name="connsiteX177" fmla="*/ 1944011 w 11372400"/>
              <a:gd name="connsiteY177" fmla="*/ 5232610 h 5929200"/>
              <a:gd name="connsiteX178" fmla="*/ 2377397 w 11372400"/>
              <a:gd name="connsiteY178" fmla="*/ 5232610 h 5929200"/>
              <a:gd name="connsiteX179" fmla="*/ 2377397 w 11372400"/>
              <a:gd name="connsiteY179" fmla="*/ 4830092 h 5929200"/>
              <a:gd name="connsiteX180" fmla="*/ 1503321 w 11372400"/>
              <a:gd name="connsiteY180" fmla="*/ 4830092 h 5929200"/>
              <a:gd name="connsiteX181" fmla="*/ 1503321 w 11372400"/>
              <a:gd name="connsiteY181" fmla="*/ 5232610 h 5929200"/>
              <a:gd name="connsiteX182" fmla="*/ 1936709 w 11372400"/>
              <a:gd name="connsiteY182" fmla="*/ 5232610 h 5929200"/>
              <a:gd name="connsiteX183" fmla="*/ 1936709 w 11372400"/>
              <a:gd name="connsiteY183" fmla="*/ 4830092 h 5929200"/>
              <a:gd name="connsiteX184" fmla="*/ 1062633 w 11372400"/>
              <a:gd name="connsiteY184" fmla="*/ 4830092 h 5929200"/>
              <a:gd name="connsiteX185" fmla="*/ 1062633 w 11372400"/>
              <a:gd name="connsiteY185" fmla="*/ 5232610 h 5929200"/>
              <a:gd name="connsiteX186" fmla="*/ 1496019 w 11372400"/>
              <a:gd name="connsiteY186" fmla="*/ 5232610 h 5929200"/>
              <a:gd name="connsiteX187" fmla="*/ 1496019 w 11372400"/>
              <a:gd name="connsiteY187" fmla="*/ 4830092 h 5929200"/>
              <a:gd name="connsiteX188" fmla="*/ 621945 w 11372400"/>
              <a:gd name="connsiteY188" fmla="*/ 4830092 h 5929200"/>
              <a:gd name="connsiteX189" fmla="*/ 621945 w 11372400"/>
              <a:gd name="connsiteY189" fmla="*/ 5232610 h 5929200"/>
              <a:gd name="connsiteX190" fmla="*/ 1055332 w 11372400"/>
              <a:gd name="connsiteY190" fmla="*/ 5232610 h 5929200"/>
              <a:gd name="connsiteX191" fmla="*/ 1055332 w 11372400"/>
              <a:gd name="connsiteY191" fmla="*/ 4830092 h 5929200"/>
              <a:gd name="connsiteX192" fmla="*/ 181257 w 11372400"/>
              <a:gd name="connsiteY192" fmla="*/ 4830092 h 5929200"/>
              <a:gd name="connsiteX193" fmla="*/ 181257 w 11372400"/>
              <a:gd name="connsiteY193" fmla="*/ 5232610 h 5929200"/>
              <a:gd name="connsiteX194" fmla="*/ 614643 w 11372400"/>
              <a:gd name="connsiteY194" fmla="*/ 5232610 h 5929200"/>
              <a:gd name="connsiteX195" fmla="*/ 614643 w 11372400"/>
              <a:gd name="connsiteY195" fmla="*/ 4830092 h 5929200"/>
              <a:gd name="connsiteX196" fmla="*/ 10757766 w 11372400"/>
              <a:gd name="connsiteY196" fmla="*/ 4420272 h 5929200"/>
              <a:gd name="connsiteX197" fmla="*/ 10757766 w 11372400"/>
              <a:gd name="connsiteY197" fmla="*/ 4822790 h 5929200"/>
              <a:gd name="connsiteX198" fmla="*/ 11191152 w 11372400"/>
              <a:gd name="connsiteY198" fmla="*/ 4822790 h 5929200"/>
              <a:gd name="connsiteX199" fmla="*/ 11191152 w 11372400"/>
              <a:gd name="connsiteY199" fmla="*/ 4420272 h 5929200"/>
              <a:gd name="connsiteX200" fmla="*/ 10317078 w 11372400"/>
              <a:gd name="connsiteY200" fmla="*/ 4420272 h 5929200"/>
              <a:gd name="connsiteX201" fmla="*/ 10317078 w 11372400"/>
              <a:gd name="connsiteY201" fmla="*/ 4822790 h 5929200"/>
              <a:gd name="connsiteX202" fmla="*/ 10750464 w 11372400"/>
              <a:gd name="connsiteY202" fmla="*/ 4822790 h 5929200"/>
              <a:gd name="connsiteX203" fmla="*/ 10750464 w 11372400"/>
              <a:gd name="connsiteY203" fmla="*/ 4420272 h 5929200"/>
              <a:gd name="connsiteX204" fmla="*/ 9876390 w 11372400"/>
              <a:gd name="connsiteY204" fmla="*/ 4420272 h 5929200"/>
              <a:gd name="connsiteX205" fmla="*/ 9876390 w 11372400"/>
              <a:gd name="connsiteY205" fmla="*/ 4822790 h 5929200"/>
              <a:gd name="connsiteX206" fmla="*/ 10309776 w 11372400"/>
              <a:gd name="connsiteY206" fmla="*/ 4822790 h 5929200"/>
              <a:gd name="connsiteX207" fmla="*/ 10309776 w 11372400"/>
              <a:gd name="connsiteY207" fmla="*/ 4420272 h 5929200"/>
              <a:gd name="connsiteX208" fmla="*/ 9435702 w 11372400"/>
              <a:gd name="connsiteY208" fmla="*/ 4420272 h 5929200"/>
              <a:gd name="connsiteX209" fmla="*/ 9435702 w 11372400"/>
              <a:gd name="connsiteY209" fmla="*/ 4822790 h 5929200"/>
              <a:gd name="connsiteX210" fmla="*/ 9869088 w 11372400"/>
              <a:gd name="connsiteY210" fmla="*/ 4822790 h 5929200"/>
              <a:gd name="connsiteX211" fmla="*/ 9869088 w 11372400"/>
              <a:gd name="connsiteY211" fmla="*/ 4420272 h 5929200"/>
              <a:gd name="connsiteX212" fmla="*/ 8995014 w 11372400"/>
              <a:gd name="connsiteY212" fmla="*/ 4420272 h 5929200"/>
              <a:gd name="connsiteX213" fmla="*/ 8995014 w 11372400"/>
              <a:gd name="connsiteY213" fmla="*/ 4822790 h 5929200"/>
              <a:gd name="connsiteX214" fmla="*/ 9428400 w 11372400"/>
              <a:gd name="connsiteY214" fmla="*/ 4822790 h 5929200"/>
              <a:gd name="connsiteX215" fmla="*/ 9428400 w 11372400"/>
              <a:gd name="connsiteY215" fmla="*/ 4420272 h 5929200"/>
              <a:gd name="connsiteX216" fmla="*/ 8554326 w 11372400"/>
              <a:gd name="connsiteY216" fmla="*/ 4420272 h 5929200"/>
              <a:gd name="connsiteX217" fmla="*/ 8554326 w 11372400"/>
              <a:gd name="connsiteY217" fmla="*/ 4822790 h 5929200"/>
              <a:gd name="connsiteX218" fmla="*/ 8987712 w 11372400"/>
              <a:gd name="connsiteY218" fmla="*/ 4822790 h 5929200"/>
              <a:gd name="connsiteX219" fmla="*/ 8987712 w 11372400"/>
              <a:gd name="connsiteY219" fmla="*/ 4420272 h 5929200"/>
              <a:gd name="connsiteX220" fmla="*/ 8113638 w 11372400"/>
              <a:gd name="connsiteY220" fmla="*/ 4420272 h 5929200"/>
              <a:gd name="connsiteX221" fmla="*/ 8113638 w 11372400"/>
              <a:gd name="connsiteY221" fmla="*/ 4822790 h 5929200"/>
              <a:gd name="connsiteX222" fmla="*/ 8547024 w 11372400"/>
              <a:gd name="connsiteY222" fmla="*/ 4822790 h 5929200"/>
              <a:gd name="connsiteX223" fmla="*/ 8547024 w 11372400"/>
              <a:gd name="connsiteY223" fmla="*/ 4420272 h 5929200"/>
              <a:gd name="connsiteX224" fmla="*/ 7672950 w 11372400"/>
              <a:gd name="connsiteY224" fmla="*/ 4420272 h 5929200"/>
              <a:gd name="connsiteX225" fmla="*/ 7672950 w 11372400"/>
              <a:gd name="connsiteY225" fmla="*/ 4822790 h 5929200"/>
              <a:gd name="connsiteX226" fmla="*/ 8106336 w 11372400"/>
              <a:gd name="connsiteY226" fmla="*/ 4822790 h 5929200"/>
              <a:gd name="connsiteX227" fmla="*/ 8106336 w 11372400"/>
              <a:gd name="connsiteY227" fmla="*/ 4420272 h 5929200"/>
              <a:gd name="connsiteX228" fmla="*/ 7232262 w 11372400"/>
              <a:gd name="connsiteY228" fmla="*/ 4420272 h 5929200"/>
              <a:gd name="connsiteX229" fmla="*/ 7232262 w 11372400"/>
              <a:gd name="connsiteY229" fmla="*/ 4822790 h 5929200"/>
              <a:gd name="connsiteX230" fmla="*/ 7665648 w 11372400"/>
              <a:gd name="connsiteY230" fmla="*/ 4822790 h 5929200"/>
              <a:gd name="connsiteX231" fmla="*/ 7665648 w 11372400"/>
              <a:gd name="connsiteY231" fmla="*/ 4420272 h 5929200"/>
              <a:gd name="connsiteX232" fmla="*/ 6791574 w 11372400"/>
              <a:gd name="connsiteY232" fmla="*/ 4420272 h 5929200"/>
              <a:gd name="connsiteX233" fmla="*/ 6791574 w 11372400"/>
              <a:gd name="connsiteY233" fmla="*/ 4822790 h 5929200"/>
              <a:gd name="connsiteX234" fmla="*/ 7224960 w 11372400"/>
              <a:gd name="connsiteY234" fmla="*/ 4822790 h 5929200"/>
              <a:gd name="connsiteX235" fmla="*/ 7224960 w 11372400"/>
              <a:gd name="connsiteY235" fmla="*/ 4420272 h 5929200"/>
              <a:gd name="connsiteX236" fmla="*/ 6350886 w 11372400"/>
              <a:gd name="connsiteY236" fmla="*/ 4420272 h 5929200"/>
              <a:gd name="connsiteX237" fmla="*/ 6350886 w 11372400"/>
              <a:gd name="connsiteY237" fmla="*/ 4822790 h 5929200"/>
              <a:gd name="connsiteX238" fmla="*/ 6784272 w 11372400"/>
              <a:gd name="connsiteY238" fmla="*/ 4822790 h 5929200"/>
              <a:gd name="connsiteX239" fmla="*/ 6784272 w 11372400"/>
              <a:gd name="connsiteY239" fmla="*/ 4420272 h 5929200"/>
              <a:gd name="connsiteX240" fmla="*/ 5910198 w 11372400"/>
              <a:gd name="connsiteY240" fmla="*/ 4420272 h 5929200"/>
              <a:gd name="connsiteX241" fmla="*/ 5910198 w 11372400"/>
              <a:gd name="connsiteY241" fmla="*/ 4822790 h 5929200"/>
              <a:gd name="connsiteX242" fmla="*/ 6343584 w 11372400"/>
              <a:gd name="connsiteY242" fmla="*/ 4822790 h 5929200"/>
              <a:gd name="connsiteX243" fmla="*/ 6343584 w 11372400"/>
              <a:gd name="connsiteY243" fmla="*/ 4420272 h 5929200"/>
              <a:gd name="connsiteX244" fmla="*/ 5469511 w 11372400"/>
              <a:gd name="connsiteY244" fmla="*/ 4420272 h 5929200"/>
              <a:gd name="connsiteX245" fmla="*/ 5469511 w 11372400"/>
              <a:gd name="connsiteY245" fmla="*/ 4822790 h 5929200"/>
              <a:gd name="connsiteX246" fmla="*/ 5902896 w 11372400"/>
              <a:gd name="connsiteY246" fmla="*/ 4822790 h 5929200"/>
              <a:gd name="connsiteX247" fmla="*/ 5902896 w 11372400"/>
              <a:gd name="connsiteY247" fmla="*/ 4420272 h 5929200"/>
              <a:gd name="connsiteX248" fmla="*/ 5028826 w 11372400"/>
              <a:gd name="connsiteY248" fmla="*/ 4420272 h 5929200"/>
              <a:gd name="connsiteX249" fmla="*/ 5028826 w 11372400"/>
              <a:gd name="connsiteY249" fmla="*/ 4822790 h 5929200"/>
              <a:gd name="connsiteX250" fmla="*/ 5462211 w 11372400"/>
              <a:gd name="connsiteY250" fmla="*/ 4822790 h 5929200"/>
              <a:gd name="connsiteX251" fmla="*/ 5462211 w 11372400"/>
              <a:gd name="connsiteY251" fmla="*/ 4420272 h 5929200"/>
              <a:gd name="connsiteX252" fmla="*/ 4588140 w 11372400"/>
              <a:gd name="connsiteY252" fmla="*/ 4420272 h 5929200"/>
              <a:gd name="connsiteX253" fmla="*/ 4588140 w 11372400"/>
              <a:gd name="connsiteY253" fmla="*/ 4822790 h 5929200"/>
              <a:gd name="connsiteX254" fmla="*/ 5021524 w 11372400"/>
              <a:gd name="connsiteY254" fmla="*/ 4822790 h 5929200"/>
              <a:gd name="connsiteX255" fmla="*/ 5021524 w 11372400"/>
              <a:gd name="connsiteY255" fmla="*/ 4420272 h 5929200"/>
              <a:gd name="connsiteX256" fmla="*/ 4147451 w 11372400"/>
              <a:gd name="connsiteY256" fmla="*/ 4420272 h 5929200"/>
              <a:gd name="connsiteX257" fmla="*/ 4147451 w 11372400"/>
              <a:gd name="connsiteY257" fmla="*/ 4822790 h 5929200"/>
              <a:gd name="connsiteX258" fmla="*/ 4580836 w 11372400"/>
              <a:gd name="connsiteY258" fmla="*/ 4822790 h 5929200"/>
              <a:gd name="connsiteX259" fmla="*/ 4580836 w 11372400"/>
              <a:gd name="connsiteY259" fmla="*/ 4420272 h 5929200"/>
              <a:gd name="connsiteX260" fmla="*/ 3706762 w 11372400"/>
              <a:gd name="connsiteY260" fmla="*/ 4420272 h 5929200"/>
              <a:gd name="connsiteX261" fmla="*/ 3706762 w 11372400"/>
              <a:gd name="connsiteY261" fmla="*/ 4822790 h 5929200"/>
              <a:gd name="connsiteX262" fmla="*/ 4140150 w 11372400"/>
              <a:gd name="connsiteY262" fmla="*/ 4822790 h 5929200"/>
              <a:gd name="connsiteX263" fmla="*/ 4140150 w 11372400"/>
              <a:gd name="connsiteY263" fmla="*/ 4420272 h 5929200"/>
              <a:gd name="connsiteX264" fmla="*/ 3266074 w 11372400"/>
              <a:gd name="connsiteY264" fmla="*/ 4420272 h 5929200"/>
              <a:gd name="connsiteX265" fmla="*/ 3266074 w 11372400"/>
              <a:gd name="connsiteY265" fmla="*/ 4822790 h 5929200"/>
              <a:gd name="connsiteX266" fmla="*/ 3699460 w 11372400"/>
              <a:gd name="connsiteY266" fmla="*/ 4822790 h 5929200"/>
              <a:gd name="connsiteX267" fmla="*/ 3699460 w 11372400"/>
              <a:gd name="connsiteY267" fmla="*/ 4420272 h 5929200"/>
              <a:gd name="connsiteX268" fmla="*/ 2825386 w 11372400"/>
              <a:gd name="connsiteY268" fmla="*/ 4420272 h 5929200"/>
              <a:gd name="connsiteX269" fmla="*/ 2825386 w 11372400"/>
              <a:gd name="connsiteY269" fmla="*/ 4822790 h 5929200"/>
              <a:gd name="connsiteX270" fmla="*/ 3258772 w 11372400"/>
              <a:gd name="connsiteY270" fmla="*/ 4822790 h 5929200"/>
              <a:gd name="connsiteX271" fmla="*/ 3258772 w 11372400"/>
              <a:gd name="connsiteY271" fmla="*/ 4420272 h 5929200"/>
              <a:gd name="connsiteX272" fmla="*/ 2384699 w 11372400"/>
              <a:gd name="connsiteY272" fmla="*/ 4420272 h 5929200"/>
              <a:gd name="connsiteX273" fmla="*/ 2384699 w 11372400"/>
              <a:gd name="connsiteY273" fmla="*/ 4822790 h 5929200"/>
              <a:gd name="connsiteX274" fmla="*/ 2818085 w 11372400"/>
              <a:gd name="connsiteY274" fmla="*/ 4822790 h 5929200"/>
              <a:gd name="connsiteX275" fmla="*/ 2818085 w 11372400"/>
              <a:gd name="connsiteY275" fmla="*/ 4420272 h 5929200"/>
              <a:gd name="connsiteX276" fmla="*/ 1944011 w 11372400"/>
              <a:gd name="connsiteY276" fmla="*/ 4420272 h 5929200"/>
              <a:gd name="connsiteX277" fmla="*/ 1944011 w 11372400"/>
              <a:gd name="connsiteY277" fmla="*/ 4822790 h 5929200"/>
              <a:gd name="connsiteX278" fmla="*/ 2377397 w 11372400"/>
              <a:gd name="connsiteY278" fmla="*/ 4822790 h 5929200"/>
              <a:gd name="connsiteX279" fmla="*/ 2377397 w 11372400"/>
              <a:gd name="connsiteY279" fmla="*/ 4420272 h 5929200"/>
              <a:gd name="connsiteX280" fmla="*/ 1503321 w 11372400"/>
              <a:gd name="connsiteY280" fmla="*/ 4420272 h 5929200"/>
              <a:gd name="connsiteX281" fmla="*/ 1503321 w 11372400"/>
              <a:gd name="connsiteY281" fmla="*/ 4822790 h 5929200"/>
              <a:gd name="connsiteX282" fmla="*/ 1936709 w 11372400"/>
              <a:gd name="connsiteY282" fmla="*/ 4822790 h 5929200"/>
              <a:gd name="connsiteX283" fmla="*/ 1936709 w 11372400"/>
              <a:gd name="connsiteY283" fmla="*/ 4420272 h 5929200"/>
              <a:gd name="connsiteX284" fmla="*/ 1062633 w 11372400"/>
              <a:gd name="connsiteY284" fmla="*/ 4420272 h 5929200"/>
              <a:gd name="connsiteX285" fmla="*/ 1062633 w 11372400"/>
              <a:gd name="connsiteY285" fmla="*/ 4822790 h 5929200"/>
              <a:gd name="connsiteX286" fmla="*/ 1496019 w 11372400"/>
              <a:gd name="connsiteY286" fmla="*/ 4822790 h 5929200"/>
              <a:gd name="connsiteX287" fmla="*/ 1496019 w 11372400"/>
              <a:gd name="connsiteY287" fmla="*/ 4420272 h 5929200"/>
              <a:gd name="connsiteX288" fmla="*/ 621945 w 11372400"/>
              <a:gd name="connsiteY288" fmla="*/ 4420272 h 5929200"/>
              <a:gd name="connsiteX289" fmla="*/ 621945 w 11372400"/>
              <a:gd name="connsiteY289" fmla="*/ 4822790 h 5929200"/>
              <a:gd name="connsiteX290" fmla="*/ 1055332 w 11372400"/>
              <a:gd name="connsiteY290" fmla="*/ 4822790 h 5929200"/>
              <a:gd name="connsiteX291" fmla="*/ 1055332 w 11372400"/>
              <a:gd name="connsiteY291" fmla="*/ 4420272 h 5929200"/>
              <a:gd name="connsiteX292" fmla="*/ 181257 w 11372400"/>
              <a:gd name="connsiteY292" fmla="*/ 4420272 h 5929200"/>
              <a:gd name="connsiteX293" fmla="*/ 181257 w 11372400"/>
              <a:gd name="connsiteY293" fmla="*/ 4822790 h 5929200"/>
              <a:gd name="connsiteX294" fmla="*/ 614643 w 11372400"/>
              <a:gd name="connsiteY294" fmla="*/ 4822790 h 5929200"/>
              <a:gd name="connsiteX295" fmla="*/ 614643 w 11372400"/>
              <a:gd name="connsiteY295" fmla="*/ 4420272 h 5929200"/>
              <a:gd name="connsiteX296" fmla="*/ 10757766 w 11372400"/>
              <a:gd name="connsiteY296" fmla="*/ 4010452 h 5929200"/>
              <a:gd name="connsiteX297" fmla="*/ 10757766 w 11372400"/>
              <a:gd name="connsiteY297" fmla="*/ 4412970 h 5929200"/>
              <a:gd name="connsiteX298" fmla="*/ 11191152 w 11372400"/>
              <a:gd name="connsiteY298" fmla="*/ 4412970 h 5929200"/>
              <a:gd name="connsiteX299" fmla="*/ 11191152 w 11372400"/>
              <a:gd name="connsiteY299" fmla="*/ 4010452 h 5929200"/>
              <a:gd name="connsiteX300" fmla="*/ 10317078 w 11372400"/>
              <a:gd name="connsiteY300" fmla="*/ 4010452 h 5929200"/>
              <a:gd name="connsiteX301" fmla="*/ 10317078 w 11372400"/>
              <a:gd name="connsiteY301" fmla="*/ 4412970 h 5929200"/>
              <a:gd name="connsiteX302" fmla="*/ 10750464 w 11372400"/>
              <a:gd name="connsiteY302" fmla="*/ 4412970 h 5929200"/>
              <a:gd name="connsiteX303" fmla="*/ 10750464 w 11372400"/>
              <a:gd name="connsiteY303" fmla="*/ 4010452 h 5929200"/>
              <a:gd name="connsiteX304" fmla="*/ 9876390 w 11372400"/>
              <a:gd name="connsiteY304" fmla="*/ 4010452 h 5929200"/>
              <a:gd name="connsiteX305" fmla="*/ 9876390 w 11372400"/>
              <a:gd name="connsiteY305" fmla="*/ 4412970 h 5929200"/>
              <a:gd name="connsiteX306" fmla="*/ 10309776 w 11372400"/>
              <a:gd name="connsiteY306" fmla="*/ 4412970 h 5929200"/>
              <a:gd name="connsiteX307" fmla="*/ 10309776 w 11372400"/>
              <a:gd name="connsiteY307" fmla="*/ 4010452 h 5929200"/>
              <a:gd name="connsiteX308" fmla="*/ 9435702 w 11372400"/>
              <a:gd name="connsiteY308" fmla="*/ 4010452 h 5929200"/>
              <a:gd name="connsiteX309" fmla="*/ 9435702 w 11372400"/>
              <a:gd name="connsiteY309" fmla="*/ 4412970 h 5929200"/>
              <a:gd name="connsiteX310" fmla="*/ 9869088 w 11372400"/>
              <a:gd name="connsiteY310" fmla="*/ 4412970 h 5929200"/>
              <a:gd name="connsiteX311" fmla="*/ 9869088 w 11372400"/>
              <a:gd name="connsiteY311" fmla="*/ 4010452 h 5929200"/>
              <a:gd name="connsiteX312" fmla="*/ 8995014 w 11372400"/>
              <a:gd name="connsiteY312" fmla="*/ 4010452 h 5929200"/>
              <a:gd name="connsiteX313" fmla="*/ 8995014 w 11372400"/>
              <a:gd name="connsiteY313" fmla="*/ 4412970 h 5929200"/>
              <a:gd name="connsiteX314" fmla="*/ 9428400 w 11372400"/>
              <a:gd name="connsiteY314" fmla="*/ 4412970 h 5929200"/>
              <a:gd name="connsiteX315" fmla="*/ 9428400 w 11372400"/>
              <a:gd name="connsiteY315" fmla="*/ 4010452 h 5929200"/>
              <a:gd name="connsiteX316" fmla="*/ 8554326 w 11372400"/>
              <a:gd name="connsiteY316" fmla="*/ 4010452 h 5929200"/>
              <a:gd name="connsiteX317" fmla="*/ 8554326 w 11372400"/>
              <a:gd name="connsiteY317" fmla="*/ 4412970 h 5929200"/>
              <a:gd name="connsiteX318" fmla="*/ 8987712 w 11372400"/>
              <a:gd name="connsiteY318" fmla="*/ 4412970 h 5929200"/>
              <a:gd name="connsiteX319" fmla="*/ 8987712 w 11372400"/>
              <a:gd name="connsiteY319" fmla="*/ 4010452 h 5929200"/>
              <a:gd name="connsiteX320" fmla="*/ 8113638 w 11372400"/>
              <a:gd name="connsiteY320" fmla="*/ 4010452 h 5929200"/>
              <a:gd name="connsiteX321" fmla="*/ 8113638 w 11372400"/>
              <a:gd name="connsiteY321" fmla="*/ 4412970 h 5929200"/>
              <a:gd name="connsiteX322" fmla="*/ 8547024 w 11372400"/>
              <a:gd name="connsiteY322" fmla="*/ 4412970 h 5929200"/>
              <a:gd name="connsiteX323" fmla="*/ 8547024 w 11372400"/>
              <a:gd name="connsiteY323" fmla="*/ 4010452 h 5929200"/>
              <a:gd name="connsiteX324" fmla="*/ 7672950 w 11372400"/>
              <a:gd name="connsiteY324" fmla="*/ 4010452 h 5929200"/>
              <a:gd name="connsiteX325" fmla="*/ 7672950 w 11372400"/>
              <a:gd name="connsiteY325" fmla="*/ 4412970 h 5929200"/>
              <a:gd name="connsiteX326" fmla="*/ 8106336 w 11372400"/>
              <a:gd name="connsiteY326" fmla="*/ 4412970 h 5929200"/>
              <a:gd name="connsiteX327" fmla="*/ 8106336 w 11372400"/>
              <a:gd name="connsiteY327" fmla="*/ 4010452 h 5929200"/>
              <a:gd name="connsiteX328" fmla="*/ 7232262 w 11372400"/>
              <a:gd name="connsiteY328" fmla="*/ 4010452 h 5929200"/>
              <a:gd name="connsiteX329" fmla="*/ 7232262 w 11372400"/>
              <a:gd name="connsiteY329" fmla="*/ 4412970 h 5929200"/>
              <a:gd name="connsiteX330" fmla="*/ 7665648 w 11372400"/>
              <a:gd name="connsiteY330" fmla="*/ 4412970 h 5929200"/>
              <a:gd name="connsiteX331" fmla="*/ 7665648 w 11372400"/>
              <a:gd name="connsiteY331" fmla="*/ 4010452 h 5929200"/>
              <a:gd name="connsiteX332" fmla="*/ 6791574 w 11372400"/>
              <a:gd name="connsiteY332" fmla="*/ 4010452 h 5929200"/>
              <a:gd name="connsiteX333" fmla="*/ 6791574 w 11372400"/>
              <a:gd name="connsiteY333" fmla="*/ 4412970 h 5929200"/>
              <a:gd name="connsiteX334" fmla="*/ 7224960 w 11372400"/>
              <a:gd name="connsiteY334" fmla="*/ 4412970 h 5929200"/>
              <a:gd name="connsiteX335" fmla="*/ 7224960 w 11372400"/>
              <a:gd name="connsiteY335" fmla="*/ 4010452 h 5929200"/>
              <a:gd name="connsiteX336" fmla="*/ 6350886 w 11372400"/>
              <a:gd name="connsiteY336" fmla="*/ 4010452 h 5929200"/>
              <a:gd name="connsiteX337" fmla="*/ 6350886 w 11372400"/>
              <a:gd name="connsiteY337" fmla="*/ 4412970 h 5929200"/>
              <a:gd name="connsiteX338" fmla="*/ 6784272 w 11372400"/>
              <a:gd name="connsiteY338" fmla="*/ 4412970 h 5929200"/>
              <a:gd name="connsiteX339" fmla="*/ 6784272 w 11372400"/>
              <a:gd name="connsiteY339" fmla="*/ 4010452 h 5929200"/>
              <a:gd name="connsiteX340" fmla="*/ 5910198 w 11372400"/>
              <a:gd name="connsiteY340" fmla="*/ 4010452 h 5929200"/>
              <a:gd name="connsiteX341" fmla="*/ 5910198 w 11372400"/>
              <a:gd name="connsiteY341" fmla="*/ 4412970 h 5929200"/>
              <a:gd name="connsiteX342" fmla="*/ 6343584 w 11372400"/>
              <a:gd name="connsiteY342" fmla="*/ 4412970 h 5929200"/>
              <a:gd name="connsiteX343" fmla="*/ 6343584 w 11372400"/>
              <a:gd name="connsiteY343" fmla="*/ 4010452 h 5929200"/>
              <a:gd name="connsiteX344" fmla="*/ 5469511 w 11372400"/>
              <a:gd name="connsiteY344" fmla="*/ 4010452 h 5929200"/>
              <a:gd name="connsiteX345" fmla="*/ 5469511 w 11372400"/>
              <a:gd name="connsiteY345" fmla="*/ 4412970 h 5929200"/>
              <a:gd name="connsiteX346" fmla="*/ 5902896 w 11372400"/>
              <a:gd name="connsiteY346" fmla="*/ 4412970 h 5929200"/>
              <a:gd name="connsiteX347" fmla="*/ 5902896 w 11372400"/>
              <a:gd name="connsiteY347" fmla="*/ 4010452 h 5929200"/>
              <a:gd name="connsiteX348" fmla="*/ 5028826 w 11372400"/>
              <a:gd name="connsiteY348" fmla="*/ 4010452 h 5929200"/>
              <a:gd name="connsiteX349" fmla="*/ 5028826 w 11372400"/>
              <a:gd name="connsiteY349" fmla="*/ 4412970 h 5929200"/>
              <a:gd name="connsiteX350" fmla="*/ 5462211 w 11372400"/>
              <a:gd name="connsiteY350" fmla="*/ 4412970 h 5929200"/>
              <a:gd name="connsiteX351" fmla="*/ 5462211 w 11372400"/>
              <a:gd name="connsiteY351" fmla="*/ 4010452 h 5929200"/>
              <a:gd name="connsiteX352" fmla="*/ 4588140 w 11372400"/>
              <a:gd name="connsiteY352" fmla="*/ 4010452 h 5929200"/>
              <a:gd name="connsiteX353" fmla="*/ 4588140 w 11372400"/>
              <a:gd name="connsiteY353" fmla="*/ 4412970 h 5929200"/>
              <a:gd name="connsiteX354" fmla="*/ 5021524 w 11372400"/>
              <a:gd name="connsiteY354" fmla="*/ 4412970 h 5929200"/>
              <a:gd name="connsiteX355" fmla="*/ 5021524 w 11372400"/>
              <a:gd name="connsiteY355" fmla="*/ 4010452 h 5929200"/>
              <a:gd name="connsiteX356" fmla="*/ 4147451 w 11372400"/>
              <a:gd name="connsiteY356" fmla="*/ 4010452 h 5929200"/>
              <a:gd name="connsiteX357" fmla="*/ 4147451 w 11372400"/>
              <a:gd name="connsiteY357" fmla="*/ 4412970 h 5929200"/>
              <a:gd name="connsiteX358" fmla="*/ 4580836 w 11372400"/>
              <a:gd name="connsiteY358" fmla="*/ 4412970 h 5929200"/>
              <a:gd name="connsiteX359" fmla="*/ 4580836 w 11372400"/>
              <a:gd name="connsiteY359" fmla="*/ 4010452 h 5929200"/>
              <a:gd name="connsiteX360" fmla="*/ 3706762 w 11372400"/>
              <a:gd name="connsiteY360" fmla="*/ 4010452 h 5929200"/>
              <a:gd name="connsiteX361" fmla="*/ 3706762 w 11372400"/>
              <a:gd name="connsiteY361" fmla="*/ 4412970 h 5929200"/>
              <a:gd name="connsiteX362" fmla="*/ 4140150 w 11372400"/>
              <a:gd name="connsiteY362" fmla="*/ 4412970 h 5929200"/>
              <a:gd name="connsiteX363" fmla="*/ 4140150 w 11372400"/>
              <a:gd name="connsiteY363" fmla="*/ 4010452 h 5929200"/>
              <a:gd name="connsiteX364" fmla="*/ 3266074 w 11372400"/>
              <a:gd name="connsiteY364" fmla="*/ 4010452 h 5929200"/>
              <a:gd name="connsiteX365" fmla="*/ 3266074 w 11372400"/>
              <a:gd name="connsiteY365" fmla="*/ 4412970 h 5929200"/>
              <a:gd name="connsiteX366" fmla="*/ 3699460 w 11372400"/>
              <a:gd name="connsiteY366" fmla="*/ 4412970 h 5929200"/>
              <a:gd name="connsiteX367" fmla="*/ 3699460 w 11372400"/>
              <a:gd name="connsiteY367" fmla="*/ 4010452 h 5929200"/>
              <a:gd name="connsiteX368" fmla="*/ 2825386 w 11372400"/>
              <a:gd name="connsiteY368" fmla="*/ 4010452 h 5929200"/>
              <a:gd name="connsiteX369" fmla="*/ 2825386 w 11372400"/>
              <a:gd name="connsiteY369" fmla="*/ 4412970 h 5929200"/>
              <a:gd name="connsiteX370" fmla="*/ 3258772 w 11372400"/>
              <a:gd name="connsiteY370" fmla="*/ 4412970 h 5929200"/>
              <a:gd name="connsiteX371" fmla="*/ 3258772 w 11372400"/>
              <a:gd name="connsiteY371" fmla="*/ 4010452 h 5929200"/>
              <a:gd name="connsiteX372" fmla="*/ 2384699 w 11372400"/>
              <a:gd name="connsiteY372" fmla="*/ 4010452 h 5929200"/>
              <a:gd name="connsiteX373" fmla="*/ 2384699 w 11372400"/>
              <a:gd name="connsiteY373" fmla="*/ 4412970 h 5929200"/>
              <a:gd name="connsiteX374" fmla="*/ 2818085 w 11372400"/>
              <a:gd name="connsiteY374" fmla="*/ 4412970 h 5929200"/>
              <a:gd name="connsiteX375" fmla="*/ 2818085 w 11372400"/>
              <a:gd name="connsiteY375" fmla="*/ 4010452 h 5929200"/>
              <a:gd name="connsiteX376" fmla="*/ 1944011 w 11372400"/>
              <a:gd name="connsiteY376" fmla="*/ 4010452 h 5929200"/>
              <a:gd name="connsiteX377" fmla="*/ 1944011 w 11372400"/>
              <a:gd name="connsiteY377" fmla="*/ 4412970 h 5929200"/>
              <a:gd name="connsiteX378" fmla="*/ 2377397 w 11372400"/>
              <a:gd name="connsiteY378" fmla="*/ 4412970 h 5929200"/>
              <a:gd name="connsiteX379" fmla="*/ 2377397 w 11372400"/>
              <a:gd name="connsiteY379" fmla="*/ 4010452 h 5929200"/>
              <a:gd name="connsiteX380" fmla="*/ 1503321 w 11372400"/>
              <a:gd name="connsiteY380" fmla="*/ 4010452 h 5929200"/>
              <a:gd name="connsiteX381" fmla="*/ 1503321 w 11372400"/>
              <a:gd name="connsiteY381" fmla="*/ 4412970 h 5929200"/>
              <a:gd name="connsiteX382" fmla="*/ 1936709 w 11372400"/>
              <a:gd name="connsiteY382" fmla="*/ 4412970 h 5929200"/>
              <a:gd name="connsiteX383" fmla="*/ 1936709 w 11372400"/>
              <a:gd name="connsiteY383" fmla="*/ 4010452 h 5929200"/>
              <a:gd name="connsiteX384" fmla="*/ 1062633 w 11372400"/>
              <a:gd name="connsiteY384" fmla="*/ 4010452 h 5929200"/>
              <a:gd name="connsiteX385" fmla="*/ 1062633 w 11372400"/>
              <a:gd name="connsiteY385" fmla="*/ 4412970 h 5929200"/>
              <a:gd name="connsiteX386" fmla="*/ 1496019 w 11372400"/>
              <a:gd name="connsiteY386" fmla="*/ 4412970 h 5929200"/>
              <a:gd name="connsiteX387" fmla="*/ 1496019 w 11372400"/>
              <a:gd name="connsiteY387" fmla="*/ 4010452 h 5929200"/>
              <a:gd name="connsiteX388" fmla="*/ 621945 w 11372400"/>
              <a:gd name="connsiteY388" fmla="*/ 4010452 h 5929200"/>
              <a:gd name="connsiteX389" fmla="*/ 621945 w 11372400"/>
              <a:gd name="connsiteY389" fmla="*/ 4412970 h 5929200"/>
              <a:gd name="connsiteX390" fmla="*/ 1055332 w 11372400"/>
              <a:gd name="connsiteY390" fmla="*/ 4412970 h 5929200"/>
              <a:gd name="connsiteX391" fmla="*/ 1055332 w 11372400"/>
              <a:gd name="connsiteY391" fmla="*/ 4010452 h 5929200"/>
              <a:gd name="connsiteX392" fmla="*/ 181257 w 11372400"/>
              <a:gd name="connsiteY392" fmla="*/ 4010452 h 5929200"/>
              <a:gd name="connsiteX393" fmla="*/ 181257 w 11372400"/>
              <a:gd name="connsiteY393" fmla="*/ 4412970 h 5929200"/>
              <a:gd name="connsiteX394" fmla="*/ 614643 w 11372400"/>
              <a:gd name="connsiteY394" fmla="*/ 4412970 h 5929200"/>
              <a:gd name="connsiteX395" fmla="*/ 614643 w 11372400"/>
              <a:gd name="connsiteY395" fmla="*/ 4010452 h 5929200"/>
              <a:gd name="connsiteX396" fmla="*/ 10757766 w 11372400"/>
              <a:gd name="connsiteY396" fmla="*/ 3600632 h 5929200"/>
              <a:gd name="connsiteX397" fmla="*/ 10757766 w 11372400"/>
              <a:gd name="connsiteY397" fmla="*/ 4003150 h 5929200"/>
              <a:gd name="connsiteX398" fmla="*/ 11191152 w 11372400"/>
              <a:gd name="connsiteY398" fmla="*/ 4003150 h 5929200"/>
              <a:gd name="connsiteX399" fmla="*/ 11191152 w 11372400"/>
              <a:gd name="connsiteY399" fmla="*/ 3600632 h 5929200"/>
              <a:gd name="connsiteX400" fmla="*/ 10317078 w 11372400"/>
              <a:gd name="connsiteY400" fmla="*/ 3600632 h 5929200"/>
              <a:gd name="connsiteX401" fmla="*/ 10317078 w 11372400"/>
              <a:gd name="connsiteY401" fmla="*/ 4003150 h 5929200"/>
              <a:gd name="connsiteX402" fmla="*/ 10750464 w 11372400"/>
              <a:gd name="connsiteY402" fmla="*/ 4003150 h 5929200"/>
              <a:gd name="connsiteX403" fmla="*/ 10750464 w 11372400"/>
              <a:gd name="connsiteY403" fmla="*/ 3600632 h 5929200"/>
              <a:gd name="connsiteX404" fmla="*/ 9876390 w 11372400"/>
              <a:gd name="connsiteY404" fmla="*/ 3600632 h 5929200"/>
              <a:gd name="connsiteX405" fmla="*/ 9876390 w 11372400"/>
              <a:gd name="connsiteY405" fmla="*/ 4003150 h 5929200"/>
              <a:gd name="connsiteX406" fmla="*/ 10309776 w 11372400"/>
              <a:gd name="connsiteY406" fmla="*/ 4003150 h 5929200"/>
              <a:gd name="connsiteX407" fmla="*/ 10309776 w 11372400"/>
              <a:gd name="connsiteY407" fmla="*/ 3600632 h 5929200"/>
              <a:gd name="connsiteX408" fmla="*/ 9435702 w 11372400"/>
              <a:gd name="connsiteY408" fmla="*/ 3600632 h 5929200"/>
              <a:gd name="connsiteX409" fmla="*/ 9435702 w 11372400"/>
              <a:gd name="connsiteY409" fmla="*/ 4003150 h 5929200"/>
              <a:gd name="connsiteX410" fmla="*/ 9869088 w 11372400"/>
              <a:gd name="connsiteY410" fmla="*/ 4003150 h 5929200"/>
              <a:gd name="connsiteX411" fmla="*/ 9869088 w 11372400"/>
              <a:gd name="connsiteY411" fmla="*/ 3600632 h 5929200"/>
              <a:gd name="connsiteX412" fmla="*/ 8995014 w 11372400"/>
              <a:gd name="connsiteY412" fmla="*/ 3600632 h 5929200"/>
              <a:gd name="connsiteX413" fmla="*/ 8995014 w 11372400"/>
              <a:gd name="connsiteY413" fmla="*/ 4003150 h 5929200"/>
              <a:gd name="connsiteX414" fmla="*/ 9428400 w 11372400"/>
              <a:gd name="connsiteY414" fmla="*/ 4003150 h 5929200"/>
              <a:gd name="connsiteX415" fmla="*/ 9428400 w 11372400"/>
              <a:gd name="connsiteY415" fmla="*/ 3600632 h 5929200"/>
              <a:gd name="connsiteX416" fmla="*/ 8554326 w 11372400"/>
              <a:gd name="connsiteY416" fmla="*/ 3600632 h 5929200"/>
              <a:gd name="connsiteX417" fmla="*/ 8554326 w 11372400"/>
              <a:gd name="connsiteY417" fmla="*/ 4003150 h 5929200"/>
              <a:gd name="connsiteX418" fmla="*/ 8987712 w 11372400"/>
              <a:gd name="connsiteY418" fmla="*/ 4003150 h 5929200"/>
              <a:gd name="connsiteX419" fmla="*/ 8987712 w 11372400"/>
              <a:gd name="connsiteY419" fmla="*/ 3600632 h 5929200"/>
              <a:gd name="connsiteX420" fmla="*/ 8113638 w 11372400"/>
              <a:gd name="connsiteY420" fmla="*/ 3600632 h 5929200"/>
              <a:gd name="connsiteX421" fmla="*/ 8113638 w 11372400"/>
              <a:gd name="connsiteY421" fmla="*/ 4003150 h 5929200"/>
              <a:gd name="connsiteX422" fmla="*/ 8547024 w 11372400"/>
              <a:gd name="connsiteY422" fmla="*/ 4003150 h 5929200"/>
              <a:gd name="connsiteX423" fmla="*/ 8547024 w 11372400"/>
              <a:gd name="connsiteY423" fmla="*/ 3600632 h 5929200"/>
              <a:gd name="connsiteX424" fmla="*/ 7672950 w 11372400"/>
              <a:gd name="connsiteY424" fmla="*/ 3600632 h 5929200"/>
              <a:gd name="connsiteX425" fmla="*/ 7672950 w 11372400"/>
              <a:gd name="connsiteY425" fmla="*/ 4003150 h 5929200"/>
              <a:gd name="connsiteX426" fmla="*/ 8106336 w 11372400"/>
              <a:gd name="connsiteY426" fmla="*/ 4003150 h 5929200"/>
              <a:gd name="connsiteX427" fmla="*/ 8106336 w 11372400"/>
              <a:gd name="connsiteY427" fmla="*/ 3600632 h 5929200"/>
              <a:gd name="connsiteX428" fmla="*/ 7232262 w 11372400"/>
              <a:gd name="connsiteY428" fmla="*/ 3600632 h 5929200"/>
              <a:gd name="connsiteX429" fmla="*/ 7232262 w 11372400"/>
              <a:gd name="connsiteY429" fmla="*/ 4003150 h 5929200"/>
              <a:gd name="connsiteX430" fmla="*/ 7665648 w 11372400"/>
              <a:gd name="connsiteY430" fmla="*/ 4003150 h 5929200"/>
              <a:gd name="connsiteX431" fmla="*/ 7665648 w 11372400"/>
              <a:gd name="connsiteY431" fmla="*/ 3600632 h 5929200"/>
              <a:gd name="connsiteX432" fmla="*/ 6791574 w 11372400"/>
              <a:gd name="connsiteY432" fmla="*/ 3600632 h 5929200"/>
              <a:gd name="connsiteX433" fmla="*/ 6791574 w 11372400"/>
              <a:gd name="connsiteY433" fmla="*/ 4003150 h 5929200"/>
              <a:gd name="connsiteX434" fmla="*/ 7224960 w 11372400"/>
              <a:gd name="connsiteY434" fmla="*/ 4003150 h 5929200"/>
              <a:gd name="connsiteX435" fmla="*/ 7224960 w 11372400"/>
              <a:gd name="connsiteY435" fmla="*/ 3600632 h 5929200"/>
              <a:gd name="connsiteX436" fmla="*/ 6350886 w 11372400"/>
              <a:gd name="connsiteY436" fmla="*/ 3600632 h 5929200"/>
              <a:gd name="connsiteX437" fmla="*/ 6350886 w 11372400"/>
              <a:gd name="connsiteY437" fmla="*/ 4003150 h 5929200"/>
              <a:gd name="connsiteX438" fmla="*/ 6784272 w 11372400"/>
              <a:gd name="connsiteY438" fmla="*/ 4003150 h 5929200"/>
              <a:gd name="connsiteX439" fmla="*/ 6784272 w 11372400"/>
              <a:gd name="connsiteY439" fmla="*/ 3600632 h 5929200"/>
              <a:gd name="connsiteX440" fmla="*/ 5910198 w 11372400"/>
              <a:gd name="connsiteY440" fmla="*/ 3600632 h 5929200"/>
              <a:gd name="connsiteX441" fmla="*/ 5910198 w 11372400"/>
              <a:gd name="connsiteY441" fmla="*/ 4003150 h 5929200"/>
              <a:gd name="connsiteX442" fmla="*/ 6343584 w 11372400"/>
              <a:gd name="connsiteY442" fmla="*/ 4003150 h 5929200"/>
              <a:gd name="connsiteX443" fmla="*/ 6343584 w 11372400"/>
              <a:gd name="connsiteY443" fmla="*/ 3600632 h 5929200"/>
              <a:gd name="connsiteX444" fmla="*/ 5469511 w 11372400"/>
              <a:gd name="connsiteY444" fmla="*/ 3600632 h 5929200"/>
              <a:gd name="connsiteX445" fmla="*/ 5469511 w 11372400"/>
              <a:gd name="connsiteY445" fmla="*/ 4003150 h 5929200"/>
              <a:gd name="connsiteX446" fmla="*/ 5902896 w 11372400"/>
              <a:gd name="connsiteY446" fmla="*/ 4003150 h 5929200"/>
              <a:gd name="connsiteX447" fmla="*/ 5902896 w 11372400"/>
              <a:gd name="connsiteY447" fmla="*/ 3600632 h 5929200"/>
              <a:gd name="connsiteX448" fmla="*/ 5028826 w 11372400"/>
              <a:gd name="connsiteY448" fmla="*/ 3600632 h 5929200"/>
              <a:gd name="connsiteX449" fmla="*/ 5028826 w 11372400"/>
              <a:gd name="connsiteY449" fmla="*/ 4003150 h 5929200"/>
              <a:gd name="connsiteX450" fmla="*/ 5462211 w 11372400"/>
              <a:gd name="connsiteY450" fmla="*/ 4003150 h 5929200"/>
              <a:gd name="connsiteX451" fmla="*/ 5462211 w 11372400"/>
              <a:gd name="connsiteY451" fmla="*/ 3600632 h 5929200"/>
              <a:gd name="connsiteX452" fmla="*/ 4588140 w 11372400"/>
              <a:gd name="connsiteY452" fmla="*/ 3600632 h 5929200"/>
              <a:gd name="connsiteX453" fmla="*/ 4588140 w 11372400"/>
              <a:gd name="connsiteY453" fmla="*/ 4003150 h 5929200"/>
              <a:gd name="connsiteX454" fmla="*/ 5021524 w 11372400"/>
              <a:gd name="connsiteY454" fmla="*/ 4003150 h 5929200"/>
              <a:gd name="connsiteX455" fmla="*/ 5021524 w 11372400"/>
              <a:gd name="connsiteY455" fmla="*/ 3600632 h 5929200"/>
              <a:gd name="connsiteX456" fmla="*/ 4147451 w 11372400"/>
              <a:gd name="connsiteY456" fmla="*/ 3600632 h 5929200"/>
              <a:gd name="connsiteX457" fmla="*/ 4147451 w 11372400"/>
              <a:gd name="connsiteY457" fmla="*/ 4003150 h 5929200"/>
              <a:gd name="connsiteX458" fmla="*/ 4580836 w 11372400"/>
              <a:gd name="connsiteY458" fmla="*/ 4003150 h 5929200"/>
              <a:gd name="connsiteX459" fmla="*/ 4580836 w 11372400"/>
              <a:gd name="connsiteY459" fmla="*/ 3600632 h 5929200"/>
              <a:gd name="connsiteX460" fmla="*/ 3706762 w 11372400"/>
              <a:gd name="connsiteY460" fmla="*/ 3600632 h 5929200"/>
              <a:gd name="connsiteX461" fmla="*/ 3706762 w 11372400"/>
              <a:gd name="connsiteY461" fmla="*/ 4003150 h 5929200"/>
              <a:gd name="connsiteX462" fmla="*/ 4140150 w 11372400"/>
              <a:gd name="connsiteY462" fmla="*/ 4003150 h 5929200"/>
              <a:gd name="connsiteX463" fmla="*/ 4140150 w 11372400"/>
              <a:gd name="connsiteY463" fmla="*/ 3600632 h 5929200"/>
              <a:gd name="connsiteX464" fmla="*/ 3266074 w 11372400"/>
              <a:gd name="connsiteY464" fmla="*/ 3600632 h 5929200"/>
              <a:gd name="connsiteX465" fmla="*/ 3266074 w 11372400"/>
              <a:gd name="connsiteY465" fmla="*/ 4003150 h 5929200"/>
              <a:gd name="connsiteX466" fmla="*/ 3699460 w 11372400"/>
              <a:gd name="connsiteY466" fmla="*/ 4003150 h 5929200"/>
              <a:gd name="connsiteX467" fmla="*/ 3699460 w 11372400"/>
              <a:gd name="connsiteY467" fmla="*/ 3600632 h 5929200"/>
              <a:gd name="connsiteX468" fmla="*/ 2825386 w 11372400"/>
              <a:gd name="connsiteY468" fmla="*/ 3600632 h 5929200"/>
              <a:gd name="connsiteX469" fmla="*/ 2825386 w 11372400"/>
              <a:gd name="connsiteY469" fmla="*/ 4003150 h 5929200"/>
              <a:gd name="connsiteX470" fmla="*/ 3258772 w 11372400"/>
              <a:gd name="connsiteY470" fmla="*/ 4003150 h 5929200"/>
              <a:gd name="connsiteX471" fmla="*/ 3258772 w 11372400"/>
              <a:gd name="connsiteY471" fmla="*/ 3600632 h 5929200"/>
              <a:gd name="connsiteX472" fmla="*/ 2384699 w 11372400"/>
              <a:gd name="connsiteY472" fmla="*/ 3600632 h 5929200"/>
              <a:gd name="connsiteX473" fmla="*/ 2384699 w 11372400"/>
              <a:gd name="connsiteY473" fmla="*/ 4003150 h 5929200"/>
              <a:gd name="connsiteX474" fmla="*/ 2818085 w 11372400"/>
              <a:gd name="connsiteY474" fmla="*/ 4003150 h 5929200"/>
              <a:gd name="connsiteX475" fmla="*/ 2818085 w 11372400"/>
              <a:gd name="connsiteY475" fmla="*/ 3600632 h 5929200"/>
              <a:gd name="connsiteX476" fmla="*/ 1944011 w 11372400"/>
              <a:gd name="connsiteY476" fmla="*/ 3600632 h 5929200"/>
              <a:gd name="connsiteX477" fmla="*/ 1944011 w 11372400"/>
              <a:gd name="connsiteY477" fmla="*/ 4003150 h 5929200"/>
              <a:gd name="connsiteX478" fmla="*/ 2377397 w 11372400"/>
              <a:gd name="connsiteY478" fmla="*/ 4003150 h 5929200"/>
              <a:gd name="connsiteX479" fmla="*/ 2377397 w 11372400"/>
              <a:gd name="connsiteY479" fmla="*/ 3600632 h 5929200"/>
              <a:gd name="connsiteX480" fmla="*/ 1503321 w 11372400"/>
              <a:gd name="connsiteY480" fmla="*/ 3600632 h 5929200"/>
              <a:gd name="connsiteX481" fmla="*/ 1503321 w 11372400"/>
              <a:gd name="connsiteY481" fmla="*/ 4003150 h 5929200"/>
              <a:gd name="connsiteX482" fmla="*/ 1936709 w 11372400"/>
              <a:gd name="connsiteY482" fmla="*/ 4003150 h 5929200"/>
              <a:gd name="connsiteX483" fmla="*/ 1936709 w 11372400"/>
              <a:gd name="connsiteY483" fmla="*/ 3600632 h 5929200"/>
              <a:gd name="connsiteX484" fmla="*/ 1062633 w 11372400"/>
              <a:gd name="connsiteY484" fmla="*/ 3600632 h 5929200"/>
              <a:gd name="connsiteX485" fmla="*/ 1062633 w 11372400"/>
              <a:gd name="connsiteY485" fmla="*/ 4003150 h 5929200"/>
              <a:gd name="connsiteX486" fmla="*/ 1496019 w 11372400"/>
              <a:gd name="connsiteY486" fmla="*/ 4003150 h 5929200"/>
              <a:gd name="connsiteX487" fmla="*/ 1496019 w 11372400"/>
              <a:gd name="connsiteY487" fmla="*/ 3600632 h 5929200"/>
              <a:gd name="connsiteX488" fmla="*/ 621945 w 11372400"/>
              <a:gd name="connsiteY488" fmla="*/ 3600632 h 5929200"/>
              <a:gd name="connsiteX489" fmla="*/ 621945 w 11372400"/>
              <a:gd name="connsiteY489" fmla="*/ 4003150 h 5929200"/>
              <a:gd name="connsiteX490" fmla="*/ 1055332 w 11372400"/>
              <a:gd name="connsiteY490" fmla="*/ 4003150 h 5929200"/>
              <a:gd name="connsiteX491" fmla="*/ 1055332 w 11372400"/>
              <a:gd name="connsiteY491" fmla="*/ 3600632 h 5929200"/>
              <a:gd name="connsiteX492" fmla="*/ 181257 w 11372400"/>
              <a:gd name="connsiteY492" fmla="*/ 3600632 h 5929200"/>
              <a:gd name="connsiteX493" fmla="*/ 181257 w 11372400"/>
              <a:gd name="connsiteY493" fmla="*/ 4003150 h 5929200"/>
              <a:gd name="connsiteX494" fmla="*/ 614643 w 11372400"/>
              <a:gd name="connsiteY494" fmla="*/ 4003150 h 5929200"/>
              <a:gd name="connsiteX495" fmla="*/ 614643 w 11372400"/>
              <a:gd name="connsiteY495" fmla="*/ 3600632 h 5929200"/>
              <a:gd name="connsiteX496" fmla="*/ 10757766 w 11372400"/>
              <a:gd name="connsiteY496" fmla="*/ 3190812 h 5929200"/>
              <a:gd name="connsiteX497" fmla="*/ 10757766 w 11372400"/>
              <a:gd name="connsiteY497" fmla="*/ 3593330 h 5929200"/>
              <a:gd name="connsiteX498" fmla="*/ 11191152 w 11372400"/>
              <a:gd name="connsiteY498" fmla="*/ 3593330 h 5929200"/>
              <a:gd name="connsiteX499" fmla="*/ 11191152 w 11372400"/>
              <a:gd name="connsiteY499" fmla="*/ 3190812 h 5929200"/>
              <a:gd name="connsiteX500" fmla="*/ 10317078 w 11372400"/>
              <a:gd name="connsiteY500" fmla="*/ 3190812 h 5929200"/>
              <a:gd name="connsiteX501" fmla="*/ 10317078 w 11372400"/>
              <a:gd name="connsiteY501" fmla="*/ 3593330 h 5929200"/>
              <a:gd name="connsiteX502" fmla="*/ 10750464 w 11372400"/>
              <a:gd name="connsiteY502" fmla="*/ 3593330 h 5929200"/>
              <a:gd name="connsiteX503" fmla="*/ 10750464 w 11372400"/>
              <a:gd name="connsiteY503" fmla="*/ 3190812 h 5929200"/>
              <a:gd name="connsiteX504" fmla="*/ 9876390 w 11372400"/>
              <a:gd name="connsiteY504" fmla="*/ 3190812 h 5929200"/>
              <a:gd name="connsiteX505" fmla="*/ 9876390 w 11372400"/>
              <a:gd name="connsiteY505" fmla="*/ 3593330 h 5929200"/>
              <a:gd name="connsiteX506" fmla="*/ 10309776 w 11372400"/>
              <a:gd name="connsiteY506" fmla="*/ 3593330 h 5929200"/>
              <a:gd name="connsiteX507" fmla="*/ 10309776 w 11372400"/>
              <a:gd name="connsiteY507" fmla="*/ 3190812 h 5929200"/>
              <a:gd name="connsiteX508" fmla="*/ 9435702 w 11372400"/>
              <a:gd name="connsiteY508" fmla="*/ 3190812 h 5929200"/>
              <a:gd name="connsiteX509" fmla="*/ 9435702 w 11372400"/>
              <a:gd name="connsiteY509" fmla="*/ 3593330 h 5929200"/>
              <a:gd name="connsiteX510" fmla="*/ 9869088 w 11372400"/>
              <a:gd name="connsiteY510" fmla="*/ 3593330 h 5929200"/>
              <a:gd name="connsiteX511" fmla="*/ 9869088 w 11372400"/>
              <a:gd name="connsiteY511" fmla="*/ 3190812 h 5929200"/>
              <a:gd name="connsiteX512" fmla="*/ 8995014 w 11372400"/>
              <a:gd name="connsiteY512" fmla="*/ 3190812 h 5929200"/>
              <a:gd name="connsiteX513" fmla="*/ 8995014 w 11372400"/>
              <a:gd name="connsiteY513" fmla="*/ 3593330 h 5929200"/>
              <a:gd name="connsiteX514" fmla="*/ 9428400 w 11372400"/>
              <a:gd name="connsiteY514" fmla="*/ 3593330 h 5929200"/>
              <a:gd name="connsiteX515" fmla="*/ 9428400 w 11372400"/>
              <a:gd name="connsiteY515" fmla="*/ 3190812 h 5929200"/>
              <a:gd name="connsiteX516" fmla="*/ 8554326 w 11372400"/>
              <a:gd name="connsiteY516" fmla="*/ 3190812 h 5929200"/>
              <a:gd name="connsiteX517" fmla="*/ 8554326 w 11372400"/>
              <a:gd name="connsiteY517" fmla="*/ 3593330 h 5929200"/>
              <a:gd name="connsiteX518" fmla="*/ 8987712 w 11372400"/>
              <a:gd name="connsiteY518" fmla="*/ 3593330 h 5929200"/>
              <a:gd name="connsiteX519" fmla="*/ 8987712 w 11372400"/>
              <a:gd name="connsiteY519" fmla="*/ 3190812 h 5929200"/>
              <a:gd name="connsiteX520" fmla="*/ 8113638 w 11372400"/>
              <a:gd name="connsiteY520" fmla="*/ 3190812 h 5929200"/>
              <a:gd name="connsiteX521" fmla="*/ 8113638 w 11372400"/>
              <a:gd name="connsiteY521" fmla="*/ 3593330 h 5929200"/>
              <a:gd name="connsiteX522" fmla="*/ 8547024 w 11372400"/>
              <a:gd name="connsiteY522" fmla="*/ 3593330 h 5929200"/>
              <a:gd name="connsiteX523" fmla="*/ 8547024 w 11372400"/>
              <a:gd name="connsiteY523" fmla="*/ 3190812 h 5929200"/>
              <a:gd name="connsiteX524" fmla="*/ 7672950 w 11372400"/>
              <a:gd name="connsiteY524" fmla="*/ 3190812 h 5929200"/>
              <a:gd name="connsiteX525" fmla="*/ 7672950 w 11372400"/>
              <a:gd name="connsiteY525" fmla="*/ 3593330 h 5929200"/>
              <a:gd name="connsiteX526" fmla="*/ 8106336 w 11372400"/>
              <a:gd name="connsiteY526" fmla="*/ 3593330 h 5929200"/>
              <a:gd name="connsiteX527" fmla="*/ 8106336 w 11372400"/>
              <a:gd name="connsiteY527" fmla="*/ 3190812 h 5929200"/>
              <a:gd name="connsiteX528" fmla="*/ 7232262 w 11372400"/>
              <a:gd name="connsiteY528" fmla="*/ 3190812 h 5929200"/>
              <a:gd name="connsiteX529" fmla="*/ 7232262 w 11372400"/>
              <a:gd name="connsiteY529" fmla="*/ 3593330 h 5929200"/>
              <a:gd name="connsiteX530" fmla="*/ 7665648 w 11372400"/>
              <a:gd name="connsiteY530" fmla="*/ 3593330 h 5929200"/>
              <a:gd name="connsiteX531" fmla="*/ 7665648 w 11372400"/>
              <a:gd name="connsiteY531" fmla="*/ 3190812 h 5929200"/>
              <a:gd name="connsiteX532" fmla="*/ 6791574 w 11372400"/>
              <a:gd name="connsiteY532" fmla="*/ 3190812 h 5929200"/>
              <a:gd name="connsiteX533" fmla="*/ 6791574 w 11372400"/>
              <a:gd name="connsiteY533" fmla="*/ 3593330 h 5929200"/>
              <a:gd name="connsiteX534" fmla="*/ 7224960 w 11372400"/>
              <a:gd name="connsiteY534" fmla="*/ 3593330 h 5929200"/>
              <a:gd name="connsiteX535" fmla="*/ 7224960 w 11372400"/>
              <a:gd name="connsiteY535" fmla="*/ 3190812 h 5929200"/>
              <a:gd name="connsiteX536" fmla="*/ 6350886 w 11372400"/>
              <a:gd name="connsiteY536" fmla="*/ 3190812 h 5929200"/>
              <a:gd name="connsiteX537" fmla="*/ 6350886 w 11372400"/>
              <a:gd name="connsiteY537" fmla="*/ 3593330 h 5929200"/>
              <a:gd name="connsiteX538" fmla="*/ 6784272 w 11372400"/>
              <a:gd name="connsiteY538" fmla="*/ 3593330 h 5929200"/>
              <a:gd name="connsiteX539" fmla="*/ 6784272 w 11372400"/>
              <a:gd name="connsiteY539" fmla="*/ 3190812 h 5929200"/>
              <a:gd name="connsiteX540" fmla="*/ 5910198 w 11372400"/>
              <a:gd name="connsiteY540" fmla="*/ 3190812 h 5929200"/>
              <a:gd name="connsiteX541" fmla="*/ 5910198 w 11372400"/>
              <a:gd name="connsiteY541" fmla="*/ 3593330 h 5929200"/>
              <a:gd name="connsiteX542" fmla="*/ 6343584 w 11372400"/>
              <a:gd name="connsiteY542" fmla="*/ 3593330 h 5929200"/>
              <a:gd name="connsiteX543" fmla="*/ 6343584 w 11372400"/>
              <a:gd name="connsiteY543" fmla="*/ 3190812 h 5929200"/>
              <a:gd name="connsiteX544" fmla="*/ 5469511 w 11372400"/>
              <a:gd name="connsiteY544" fmla="*/ 3190812 h 5929200"/>
              <a:gd name="connsiteX545" fmla="*/ 5469511 w 11372400"/>
              <a:gd name="connsiteY545" fmla="*/ 3593330 h 5929200"/>
              <a:gd name="connsiteX546" fmla="*/ 5902896 w 11372400"/>
              <a:gd name="connsiteY546" fmla="*/ 3593330 h 5929200"/>
              <a:gd name="connsiteX547" fmla="*/ 5902896 w 11372400"/>
              <a:gd name="connsiteY547" fmla="*/ 3190812 h 5929200"/>
              <a:gd name="connsiteX548" fmla="*/ 5028826 w 11372400"/>
              <a:gd name="connsiteY548" fmla="*/ 3190812 h 5929200"/>
              <a:gd name="connsiteX549" fmla="*/ 5028826 w 11372400"/>
              <a:gd name="connsiteY549" fmla="*/ 3593330 h 5929200"/>
              <a:gd name="connsiteX550" fmla="*/ 5462211 w 11372400"/>
              <a:gd name="connsiteY550" fmla="*/ 3593330 h 5929200"/>
              <a:gd name="connsiteX551" fmla="*/ 5462211 w 11372400"/>
              <a:gd name="connsiteY551" fmla="*/ 3190812 h 5929200"/>
              <a:gd name="connsiteX552" fmla="*/ 4588140 w 11372400"/>
              <a:gd name="connsiteY552" fmla="*/ 3190812 h 5929200"/>
              <a:gd name="connsiteX553" fmla="*/ 4588140 w 11372400"/>
              <a:gd name="connsiteY553" fmla="*/ 3593330 h 5929200"/>
              <a:gd name="connsiteX554" fmla="*/ 5021524 w 11372400"/>
              <a:gd name="connsiteY554" fmla="*/ 3593330 h 5929200"/>
              <a:gd name="connsiteX555" fmla="*/ 5021524 w 11372400"/>
              <a:gd name="connsiteY555" fmla="*/ 3190812 h 5929200"/>
              <a:gd name="connsiteX556" fmla="*/ 4147451 w 11372400"/>
              <a:gd name="connsiteY556" fmla="*/ 3190812 h 5929200"/>
              <a:gd name="connsiteX557" fmla="*/ 4147451 w 11372400"/>
              <a:gd name="connsiteY557" fmla="*/ 3593330 h 5929200"/>
              <a:gd name="connsiteX558" fmla="*/ 4580836 w 11372400"/>
              <a:gd name="connsiteY558" fmla="*/ 3593330 h 5929200"/>
              <a:gd name="connsiteX559" fmla="*/ 4580836 w 11372400"/>
              <a:gd name="connsiteY559" fmla="*/ 3190812 h 5929200"/>
              <a:gd name="connsiteX560" fmla="*/ 3706762 w 11372400"/>
              <a:gd name="connsiteY560" fmla="*/ 3190812 h 5929200"/>
              <a:gd name="connsiteX561" fmla="*/ 3706762 w 11372400"/>
              <a:gd name="connsiteY561" fmla="*/ 3593330 h 5929200"/>
              <a:gd name="connsiteX562" fmla="*/ 4140150 w 11372400"/>
              <a:gd name="connsiteY562" fmla="*/ 3593330 h 5929200"/>
              <a:gd name="connsiteX563" fmla="*/ 4140150 w 11372400"/>
              <a:gd name="connsiteY563" fmla="*/ 3190812 h 5929200"/>
              <a:gd name="connsiteX564" fmla="*/ 3266074 w 11372400"/>
              <a:gd name="connsiteY564" fmla="*/ 3190812 h 5929200"/>
              <a:gd name="connsiteX565" fmla="*/ 3266074 w 11372400"/>
              <a:gd name="connsiteY565" fmla="*/ 3593330 h 5929200"/>
              <a:gd name="connsiteX566" fmla="*/ 3699460 w 11372400"/>
              <a:gd name="connsiteY566" fmla="*/ 3593330 h 5929200"/>
              <a:gd name="connsiteX567" fmla="*/ 3699460 w 11372400"/>
              <a:gd name="connsiteY567" fmla="*/ 3190812 h 5929200"/>
              <a:gd name="connsiteX568" fmla="*/ 2825386 w 11372400"/>
              <a:gd name="connsiteY568" fmla="*/ 3190812 h 5929200"/>
              <a:gd name="connsiteX569" fmla="*/ 2825386 w 11372400"/>
              <a:gd name="connsiteY569" fmla="*/ 3593330 h 5929200"/>
              <a:gd name="connsiteX570" fmla="*/ 3258772 w 11372400"/>
              <a:gd name="connsiteY570" fmla="*/ 3593330 h 5929200"/>
              <a:gd name="connsiteX571" fmla="*/ 3258772 w 11372400"/>
              <a:gd name="connsiteY571" fmla="*/ 3190812 h 5929200"/>
              <a:gd name="connsiteX572" fmla="*/ 2384699 w 11372400"/>
              <a:gd name="connsiteY572" fmla="*/ 3190812 h 5929200"/>
              <a:gd name="connsiteX573" fmla="*/ 2384699 w 11372400"/>
              <a:gd name="connsiteY573" fmla="*/ 3593330 h 5929200"/>
              <a:gd name="connsiteX574" fmla="*/ 2818085 w 11372400"/>
              <a:gd name="connsiteY574" fmla="*/ 3593330 h 5929200"/>
              <a:gd name="connsiteX575" fmla="*/ 2818085 w 11372400"/>
              <a:gd name="connsiteY575" fmla="*/ 3190812 h 5929200"/>
              <a:gd name="connsiteX576" fmla="*/ 1944011 w 11372400"/>
              <a:gd name="connsiteY576" fmla="*/ 3190812 h 5929200"/>
              <a:gd name="connsiteX577" fmla="*/ 1944011 w 11372400"/>
              <a:gd name="connsiteY577" fmla="*/ 3593330 h 5929200"/>
              <a:gd name="connsiteX578" fmla="*/ 2377397 w 11372400"/>
              <a:gd name="connsiteY578" fmla="*/ 3593330 h 5929200"/>
              <a:gd name="connsiteX579" fmla="*/ 2377397 w 11372400"/>
              <a:gd name="connsiteY579" fmla="*/ 3190812 h 5929200"/>
              <a:gd name="connsiteX580" fmla="*/ 1503321 w 11372400"/>
              <a:gd name="connsiteY580" fmla="*/ 3190812 h 5929200"/>
              <a:gd name="connsiteX581" fmla="*/ 1503321 w 11372400"/>
              <a:gd name="connsiteY581" fmla="*/ 3593330 h 5929200"/>
              <a:gd name="connsiteX582" fmla="*/ 1936709 w 11372400"/>
              <a:gd name="connsiteY582" fmla="*/ 3593330 h 5929200"/>
              <a:gd name="connsiteX583" fmla="*/ 1936709 w 11372400"/>
              <a:gd name="connsiteY583" fmla="*/ 3190812 h 5929200"/>
              <a:gd name="connsiteX584" fmla="*/ 1062633 w 11372400"/>
              <a:gd name="connsiteY584" fmla="*/ 3190812 h 5929200"/>
              <a:gd name="connsiteX585" fmla="*/ 1062633 w 11372400"/>
              <a:gd name="connsiteY585" fmla="*/ 3593330 h 5929200"/>
              <a:gd name="connsiteX586" fmla="*/ 1496019 w 11372400"/>
              <a:gd name="connsiteY586" fmla="*/ 3593330 h 5929200"/>
              <a:gd name="connsiteX587" fmla="*/ 1496019 w 11372400"/>
              <a:gd name="connsiteY587" fmla="*/ 3190812 h 5929200"/>
              <a:gd name="connsiteX588" fmla="*/ 621945 w 11372400"/>
              <a:gd name="connsiteY588" fmla="*/ 3190812 h 5929200"/>
              <a:gd name="connsiteX589" fmla="*/ 621945 w 11372400"/>
              <a:gd name="connsiteY589" fmla="*/ 3593330 h 5929200"/>
              <a:gd name="connsiteX590" fmla="*/ 1055332 w 11372400"/>
              <a:gd name="connsiteY590" fmla="*/ 3593330 h 5929200"/>
              <a:gd name="connsiteX591" fmla="*/ 1055332 w 11372400"/>
              <a:gd name="connsiteY591" fmla="*/ 3190812 h 5929200"/>
              <a:gd name="connsiteX592" fmla="*/ 181257 w 11372400"/>
              <a:gd name="connsiteY592" fmla="*/ 3190812 h 5929200"/>
              <a:gd name="connsiteX593" fmla="*/ 181257 w 11372400"/>
              <a:gd name="connsiteY593" fmla="*/ 3593330 h 5929200"/>
              <a:gd name="connsiteX594" fmla="*/ 614643 w 11372400"/>
              <a:gd name="connsiteY594" fmla="*/ 3593330 h 5929200"/>
              <a:gd name="connsiteX595" fmla="*/ 614643 w 11372400"/>
              <a:gd name="connsiteY595" fmla="*/ 3190812 h 5929200"/>
              <a:gd name="connsiteX596" fmla="*/ 10757766 w 11372400"/>
              <a:gd name="connsiteY596" fmla="*/ 2780992 h 5929200"/>
              <a:gd name="connsiteX597" fmla="*/ 10757766 w 11372400"/>
              <a:gd name="connsiteY597" fmla="*/ 3183510 h 5929200"/>
              <a:gd name="connsiteX598" fmla="*/ 11191152 w 11372400"/>
              <a:gd name="connsiteY598" fmla="*/ 3183510 h 5929200"/>
              <a:gd name="connsiteX599" fmla="*/ 11191152 w 11372400"/>
              <a:gd name="connsiteY599" fmla="*/ 2780992 h 5929200"/>
              <a:gd name="connsiteX600" fmla="*/ 10317078 w 11372400"/>
              <a:gd name="connsiteY600" fmla="*/ 2780992 h 5929200"/>
              <a:gd name="connsiteX601" fmla="*/ 10317078 w 11372400"/>
              <a:gd name="connsiteY601" fmla="*/ 3183510 h 5929200"/>
              <a:gd name="connsiteX602" fmla="*/ 10750464 w 11372400"/>
              <a:gd name="connsiteY602" fmla="*/ 3183510 h 5929200"/>
              <a:gd name="connsiteX603" fmla="*/ 10750464 w 11372400"/>
              <a:gd name="connsiteY603" fmla="*/ 2780992 h 5929200"/>
              <a:gd name="connsiteX604" fmla="*/ 9876390 w 11372400"/>
              <a:gd name="connsiteY604" fmla="*/ 2780992 h 5929200"/>
              <a:gd name="connsiteX605" fmla="*/ 9876390 w 11372400"/>
              <a:gd name="connsiteY605" fmla="*/ 3183510 h 5929200"/>
              <a:gd name="connsiteX606" fmla="*/ 10309776 w 11372400"/>
              <a:gd name="connsiteY606" fmla="*/ 3183510 h 5929200"/>
              <a:gd name="connsiteX607" fmla="*/ 10309776 w 11372400"/>
              <a:gd name="connsiteY607" fmla="*/ 2780992 h 5929200"/>
              <a:gd name="connsiteX608" fmla="*/ 9435702 w 11372400"/>
              <a:gd name="connsiteY608" fmla="*/ 2780992 h 5929200"/>
              <a:gd name="connsiteX609" fmla="*/ 9435702 w 11372400"/>
              <a:gd name="connsiteY609" fmla="*/ 3183510 h 5929200"/>
              <a:gd name="connsiteX610" fmla="*/ 9869088 w 11372400"/>
              <a:gd name="connsiteY610" fmla="*/ 3183510 h 5929200"/>
              <a:gd name="connsiteX611" fmla="*/ 9869088 w 11372400"/>
              <a:gd name="connsiteY611" fmla="*/ 2780992 h 5929200"/>
              <a:gd name="connsiteX612" fmla="*/ 8995014 w 11372400"/>
              <a:gd name="connsiteY612" fmla="*/ 2780992 h 5929200"/>
              <a:gd name="connsiteX613" fmla="*/ 8995014 w 11372400"/>
              <a:gd name="connsiteY613" fmla="*/ 3183510 h 5929200"/>
              <a:gd name="connsiteX614" fmla="*/ 9428400 w 11372400"/>
              <a:gd name="connsiteY614" fmla="*/ 3183510 h 5929200"/>
              <a:gd name="connsiteX615" fmla="*/ 9428400 w 11372400"/>
              <a:gd name="connsiteY615" fmla="*/ 2780992 h 5929200"/>
              <a:gd name="connsiteX616" fmla="*/ 8554326 w 11372400"/>
              <a:gd name="connsiteY616" fmla="*/ 2780992 h 5929200"/>
              <a:gd name="connsiteX617" fmla="*/ 8554326 w 11372400"/>
              <a:gd name="connsiteY617" fmla="*/ 3183510 h 5929200"/>
              <a:gd name="connsiteX618" fmla="*/ 8987712 w 11372400"/>
              <a:gd name="connsiteY618" fmla="*/ 3183510 h 5929200"/>
              <a:gd name="connsiteX619" fmla="*/ 8987712 w 11372400"/>
              <a:gd name="connsiteY619" fmla="*/ 2780992 h 5929200"/>
              <a:gd name="connsiteX620" fmla="*/ 8113638 w 11372400"/>
              <a:gd name="connsiteY620" fmla="*/ 2780992 h 5929200"/>
              <a:gd name="connsiteX621" fmla="*/ 8113638 w 11372400"/>
              <a:gd name="connsiteY621" fmla="*/ 3183510 h 5929200"/>
              <a:gd name="connsiteX622" fmla="*/ 8547024 w 11372400"/>
              <a:gd name="connsiteY622" fmla="*/ 3183510 h 5929200"/>
              <a:gd name="connsiteX623" fmla="*/ 8547024 w 11372400"/>
              <a:gd name="connsiteY623" fmla="*/ 2780992 h 5929200"/>
              <a:gd name="connsiteX624" fmla="*/ 7672950 w 11372400"/>
              <a:gd name="connsiteY624" fmla="*/ 2780992 h 5929200"/>
              <a:gd name="connsiteX625" fmla="*/ 7672950 w 11372400"/>
              <a:gd name="connsiteY625" fmla="*/ 3183510 h 5929200"/>
              <a:gd name="connsiteX626" fmla="*/ 8106336 w 11372400"/>
              <a:gd name="connsiteY626" fmla="*/ 3183510 h 5929200"/>
              <a:gd name="connsiteX627" fmla="*/ 8106336 w 11372400"/>
              <a:gd name="connsiteY627" fmla="*/ 2780992 h 5929200"/>
              <a:gd name="connsiteX628" fmla="*/ 7232262 w 11372400"/>
              <a:gd name="connsiteY628" fmla="*/ 2780992 h 5929200"/>
              <a:gd name="connsiteX629" fmla="*/ 7232262 w 11372400"/>
              <a:gd name="connsiteY629" fmla="*/ 3183510 h 5929200"/>
              <a:gd name="connsiteX630" fmla="*/ 7665648 w 11372400"/>
              <a:gd name="connsiteY630" fmla="*/ 3183510 h 5929200"/>
              <a:gd name="connsiteX631" fmla="*/ 7665648 w 11372400"/>
              <a:gd name="connsiteY631" fmla="*/ 2780992 h 5929200"/>
              <a:gd name="connsiteX632" fmla="*/ 6791574 w 11372400"/>
              <a:gd name="connsiteY632" fmla="*/ 2780992 h 5929200"/>
              <a:gd name="connsiteX633" fmla="*/ 6791574 w 11372400"/>
              <a:gd name="connsiteY633" fmla="*/ 3183510 h 5929200"/>
              <a:gd name="connsiteX634" fmla="*/ 7224960 w 11372400"/>
              <a:gd name="connsiteY634" fmla="*/ 3183510 h 5929200"/>
              <a:gd name="connsiteX635" fmla="*/ 7224960 w 11372400"/>
              <a:gd name="connsiteY635" fmla="*/ 2780992 h 5929200"/>
              <a:gd name="connsiteX636" fmla="*/ 6350886 w 11372400"/>
              <a:gd name="connsiteY636" fmla="*/ 2780992 h 5929200"/>
              <a:gd name="connsiteX637" fmla="*/ 6350886 w 11372400"/>
              <a:gd name="connsiteY637" fmla="*/ 3183510 h 5929200"/>
              <a:gd name="connsiteX638" fmla="*/ 6784272 w 11372400"/>
              <a:gd name="connsiteY638" fmla="*/ 3183510 h 5929200"/>
              <a:gd name="connsiteX639" fmla="*/ 6784272 w 11372400"/>
              <a:gd name="connsiteY639" fmla="*/ 2780992 h 5929200"/>
              <a:gd name="connsiteX640" fmla="*/ 5910198 w 11372400"/>
              <a:gd name="connsiteY640" fmla="*/ 2780992 h 5929200"/>
              <a:gd name="connsiteX641" fmla="*/ 5910198 w 11372400"/>
              <a:gd name="connsiteY641" fmla="*/ 3183510 h 5929200"/>
              <a:gd name="connsiteX642" fmla="*/ 6343584 w 11372400"/>
              <a:gd name="connsiteY642" fmla="*/ 3183510 h 5929200"/>
              <a:gd name="connsiteX643" fmla="*/ 6343584 w 11372400"/>
              <a:gd name="connsiteY643" fmla="*/ 2780992 h 5929200"/>
              <a:gd name="connsiteX644" fmla="*/ 5469511 w 11372400"/>
              <a:gd name="connsiteY644" fmla="*/ 2780992 h 5929200"/>
              <a:gd name="connsiteX645" fmla="*/ 5469511 w 11372400"/>
              <a:gd name="connsiteY645" fmla="*/ 3183510 h 5929200"/>
              <a:gd name="connsiteX646" fmla="*/ 5902896 w 11372400"/>
              <a:gd name="connsiteY646" fmla="*/ 3183510 h 5929200"/>
              <a:gd name="connsiteX647" fmla="*/ 5902896 w 11372400"/>
              <a:gd name="connsiteY647" fmla="*/ 2780992 h 5929200"/>
              <a:gd name="connsiteX648" fmla="*/ 5028826 w 11372400"/>
              <a:gd name="connsiteY648" fmla="*/ 2780992 h 5929200"/>
              <a:gd name="connsiteX649" fmla="*/ 5028826 w 11372400"/>
              <a:gd name="connsiteY649" fmla="*/ 3183510 h 5929200"/>
              <a:gd name="connsiteX650" fmla="*/ 5462211 w 11372400"/>
              <a:gd name="connsiteY650" fmla="*/ 3183510 h 5929200"/>
              <a:gd name="connsiteX651" fmla="*/ 5462211 w 11372400"/>
              <a:gd name="connsiteY651" fmla="*/ 2780992 h 5929200"/>
              <a:gd name="connsiteX652" fmla="*/ 4588140 w 11372400"/>
              <a:gd name="connsiteY652" fmla="*/ 2780992 h 5929200"/>
              <a:gd name="connsiteX653" fmla="*/ 4588140 w 11372400"/>
              <a:gd name="connsiteY653" fmla="*/ 3183510 h 5929200"/>
              <a:gd name="connsiteX654" fmla="*/ 5021524 w 11372400"/>
              <a:gd name="connsiteY654" fmla="*/ 3183510 h 5929200"/>
              <a:gd name="connsiteX655" fmla="*/ 5021524 w 11372400"/>
              <a:gd name="connsiteY655" fmla="*/ 2780992 h 5929200"/>
              <a:gd name="connsiteX656" fmla="*/ 4147451 w 11372400"/>
              <a:gd name="connsiteY656" fmla="*/ 2780992 h 5929200"/>
              <a:gd name="connsiteX657" fmla="*/ 4147451 w 11372400"/>
              <a:gd name="connsiteY657" fmla="*/ 3183510 h 5929200"/>
              <a:gd name="connsiteX658" fmla="*/ 4580836 w 11372400"/>
              <a:gd name="connsiteY658" fmla="*/ 3183510 h 5929200"/>
              <a:gd name="connsiteX659" fmla="*/ 4580836 w 11372400"/>
              <a:gd name="connsiteY659" fmla="*/ 2780992 h 5929200"/>
              <a:gd name="connsiteX660" fmla="*/ 3706762 w 11372400"/>
              <a:gd name="connsiteY660" fmla="*/ 2780992 h 5929200"/>
              <a:gd name="connsiteX661" fmla="*/ 3706762 w 11372400"/>
              <a:gd name="connsiteY661" fmla="*/ 3183510 h 5929200"/>
              <a:gd name="connsiteX662" fmla="*/ 4140150 w 11372400"/>
              <a:gd name="connsiteY662" fmla="*/ 3183510 h 5929200"/>
              <a:gd name="connsiteX663" fmla="*/ 4140150 w 11372400"/>
              <a:gd name="connsiteY663" fmla="*/ 2780992 h 5929200"/>
              <a:gd name="connsiteX664" fmla="*/ 3266074 w 11372400"/>
              <a:gd name="connsiteY664" fmla="*/ 2780992 h 5929200"/>
              <a:gd name="connsiteX665" fmla="*/ 3266074 w 11372400"/>
              <a:gd name="connsiteY665" fmla="*/ 3183510 h 5929200"/>
              <a:gd name="connsiteX666" fmla="*/ 3699460 w 11372400"/>
              <a:gd name="connsiteY666" fmla="*/ 3183510 h 5929200"/>
              <a:gd name="connsiteX667" fmla="*/ 3699460 w 11372400"/>
              <a:gd name="connsiteY667" fmla="*/ 2780992 h 5929200"/>
              <a:gd name="connsiteX668" fmla="*/ 2825386 w 11372400"/>
              <a:gd name="connsiteY668" fmla="*/ 2780992 h 5929200"/>
              <a:gd name="connsiteX669" fmla="*/ 2825386 w 11372400"/>
              <a:gd name="connsiteY669" fmla="*/ 3183510 h 5929200"/>
              <a:gd name="connsiteX670" fmla="*/ 3258772 w 11372400"/>
              <a:gd name="connsiteY670" fmla="*/ 3183510 h 5929200"/>
              <a:gd name="connsiteX671" fmla="*/ 3258772 w 11372400"/>
              <a:gd name="connsiteY671" fmla="*/ 2780992 h 5929200"/>
              <a:gd name="connsiteX672" fmla="*/ 2384699 w 11372400"/>
              <a:gd name="connsiteY672" fmla="*/ 2780992 h 5929200"/>
              <a:gd name="connsiteX673" fmla="*/ 2384699 w 11372400"/>
              <a:gd name="connsiteY673" fmla="*/ 3183510 h 5929200"/>
              <a:gd name="connsiteX674" fmla="*/ 2818085 w 11372400"/>
              <a:gd name="connsiteY674" fmla="*/ 3183510 h 5929200"/>
              <a:gd name="connsiteX675" fmla="*/ 2818085 w 11372400"/>
              <a:gd name="connsiteY675" fmla="*/ 2780992 h 5929200"/>
              <a:gd name="connsiteX676" fmla="*/ 1944011 w 11372400"/>
              <a:gd name="connsiteY676" fmla="*/ 2780992 h 5929200"/>
              <a:gd name="connsiteX677" fmla="*/ 1944011 w 11372400"/>
              <a:gd name="connsiteY677" fmla="*/ 3183510 h 5929200"/>
              <a:gd name="connsiteX678" fmla="*/ 2377397 w 11372400"/>
              <a:gd name="connsiteY678" fmla="*/ 3183510 h 5929200"/>
              <a:gd name="connsiteX679" fmla="*/ 2377397 w 11372400"/>
              <a:gd name="connsiteY679" fmla="*/ 2780992 h 5929200"/>
              <a:gd name="connsiteX680" fmla="*/ 1503321 w 11372400"/>
              <a:gd name="connsiteY680" fmla="*/ 2780992 h 5929200"/>
              <a:gd name="connsiteX681" fmla="*/ 1503321 w 11372400"/>
              <a:gd name="connsiteY681" fmla="*/ 3183510 h 5929200"/>
              <a:gd name="connsiteX682" fmla="*/ 1936709 w 11372400"/>
              <a:gd name="connsiteY682" fmla="*/ 3183510 h 5929200"/>
              <a:gd name="connsiteX683" fmla="*/ 1936709 w 11372400"/>
              <a:gd name="connsiteY683" fmla="*/ 2780992 h 5929200"/>
              <a:gd name="connsiteX684" fmla="*/ 1062633 w 11372400"/>
              <a:gd name="connsiteY684" fmla="*/ 2780992 h 5929200"/>
              <a:gd name="connsiteX685" fmla="*/ 1062633 w 11372400"/>
              <a:gd name="connsiteY685" fmla="*/ 3183510 h 5929200"/>
              <a:gd name="connsiteX686" fmla="*/ 1496019 w 11372400"/>
              <a:gd name="connsiteY686" fmla="*/ 3183510 h 5929200"/>
              <a:gd name="connsiteX687" fmla="*/ 1496019 w 11372400"/>
              <a:gd name="connsiteY687" fmla="*/ 2780992 h 5929200"/>
              <a:gd name="connsiteX688" fmla="*/ 621945 w 11372400"/>
              <a:gd name="connsiteY688" fmla="*/ 2780992 h 5929200"/>
              <a:gd name="connsiteX689" fmla="*/ 621945 w 11372400"/>
              <a:gd name="connsiteY689" fmla="*/ 3183510 h 5929200"/>
              <a:gd name="connsiteX690" fmla="*/ 1055332 w 11372400"/>
              <a:gd name="connsiteY690" fmla="*/ 3183510 h 5929200"/>
              <a:gd name="connsiteX691" fmla="*/ 1055332 w 11372400"/>
              <a:gd name="connsiteY691" fmla="*/ 2780992 h 5929200"/>
              <a:gd name="connsiteX692" fmla="*/ 181257 w 11372400"/>
              <a:gd name="connsiteY692" fmla="*/ 2780992 h 5929200"/>
              <a:gd name="connsiteX693" fmla="*/ 181257 w 11372400"/>
              <a:gd name="connsiteY693" fmla="*/ 3183510 h 5929200"/>
              <a:gd name="connsiteX694" fmla="*/ 614643 w 11372400"/>
              <a:gd name="connsiteY694" fmla="*/ 3183510 h 5929200"/>
              <a:gd name="connsiteX695" fmla="*/ 614643 w 11372400"/>
              <a:gd name="connsiteY695" fmla="*/ 2780992 h 5929200"/>
              <a:gd name="connsiteX696" fmla="*/ 10757766 w 11372400"/>
              <a:gd name="connsiteY696" fmla="*/ 2371172 h 5929200"/>
              <a:gd name="connsiteX697" fmla="*/ 10757766 w 11372400"/>
              <a:gd name="connsiteY697" fmla="*/ 2773690 h 5929200"/>
              <a:gd name="connsiteX698" fmla="*/ 11191152 w 11372400"/>
              <a:gd name="connsiteY698" fmla="*/ 2773690 h 5929200"/>
              <a:gd name="connsiteX699" fmla="*/ 11191152 w 11372400"/>
              <a:gd name="connsiteY699" fmla="*/ 2371172 h 5929200"/>
              <a:gd name="connsiteX700" fmla="*/ 10317078 w 11372400"/>
              <a:gd name="connsiteY700" fmla="*/ 2371172 h 5929200"/>
              <a:gd name="connsiteX701" fmla="*/ 10317078 w 11372400"/>
              <a:gd name="connsiteY701" fmla="*/ 2773690 h 5929200"/>
              <a:gd name="connsiteX702" fmla="*/ 10750464 w 11372400"/>
              <a:gd name="connsiteY702" fmla="*/ 2773690 h 5929200"/>
              <a:gd name="connsiteX703" fmla="*/ 10750464 w 11372400"/>
              <a:gd name="connsiteY703" fmla="*/ 2371172 h 5929200"/>
              <a:gd name="connsiteX704" fmla="*/ 9876390 w 11372400"/>
              <a:gd name="connsiteY704" fmla="*/ 2371172 h 5929200"/>
              <a:gd name="connsiteX705" fmla="*/ 9876390 w 11372400"/>
              <a:gd name="connsiteY705" fmla="*/ 2773690 h 5929200"/>
              <a:gd name="connsiteX706" fmla="*/ 10309776 w 11372400"/>
              <a:gd name="connsiteY706" fmla="*/ 2773690 h 5929200"/>
              <a:gd name="connsiteX707" fmla="*/ 10309776 w 11372400"/>
              <a:gd name="connsiteY707" fmla="*/ 2371172 h 5929200"/>
              <a:gd name="connsiteX708" fmla="*/ 9435702 w 11372400"/>
              <a:gd name="connsiteY708" fmla="*/ 2371172 h 5929200"/>
              <a:gd name="connsiteX709" fmla="*/ 9435702 w 11372400"/>
              <a:gd name="connsiteY709" fmla="*/ 2773690 h 5929200"/>
              <a:gd name="connsiteX710" fmla="*/ 9869088 w 11372400"/>
              <a:gd name="connsiteY710" fmla="*/ 2773690 h 5929200"/>
              <a:gd name="connsiteX711" fmla="*/ 9869088 w 11372400"/>
              <a:gd name="connsiteY711" fmla="*/ 2371172 h 5929200"/>
              <a:gd name="connsiteX712" fmla="*/ 8995014 w 11372400"/>
              <a:gd name="connsiteY712" fmla="*/ 2371172 h 5929200"/>
              <a:gd name="connsiteX713" fmla="*/ 8995014 w 11372400"/>
              <a:gd name="connsiteY713" fmla="*/ 2773690 h 5929200"/>
              <a:gd name="connsiteX714" fmla="*/ 9428400 w 11372400"/>
              <a:gd name="connsiteY714" fmla="*/ 2773690 h 5929200"/>
              <a:gd name="connsiteX715" fmla="*/ 9428400 w 11372400"/>
              <a:gd name="connsiteY715" fmla="*/ 2371172 h 5929200"/>
              <a:gd name="connsiteX716" fmla="*/ 8554326 w 11372400"/>
              <a:gd name="connsiteY716" fmla="*/ 2371172 h 5929200"/>
              <a:gd name="connsiteX717" fmla="*/ 8554326 w 11372400"/>
              <a:gd name="connsiteY717" fmla="*/ 2773690 h 5929200"/>
              <a:gd name="connsiteX718" fmla="*/ 8987712 w 11372400"/>
              <a:gd name="connsiteY718" fmla="*/ 2773690 h 5929200"/>
              <a:gd name="connsiteX719" fmla="*/ 8987712 w 11372400"/>
              <a:gd name="connsiteY719" fmla="*/ 2371172 h 5929200"/>
              <a:gd name="connsiteX720" fmla="*/ 8113638 w 11372400"/>
              <a:gd name="connsiteY720" fmla="*/ 2371172 h 5929200"/>
              <a:gd name="connsiteX721" fmla="*/ 8113638 w 11372400"/>
              <a:gd name="connsiteY721" fmla="*/ 2773690 h 5929200"/>
              <a:gd name="connsiteX722" fmla="*/ 8547024 w 11372400"/>
              <a:gd name="connsiteY722" fmla="*/ 2773690 h 5929200"/>
              <a:gd name="connsiteX723" fmla="*/ 8547024 w 11372400"/>
              <a:gd name="connsiteY723" fmla="*/ 2371172 h 5929200"/>
              <a:gd name="connsiteX724" fmla="*/ 7672950 w 11372400"/>
              <a:gd name="connsiteY724" fmla="*/ 2371172 h 5929200"/>
              <a:gd name="connsiteX725" fmla="*/ 7672950 w 11372400"/>
              <a:gd name="connsiteY725" fmla="*/ 2773690 h 5929200"/>
              <a:gd name="connsiteX726" fmla="*/ 8106336 w 11372400"/>
              <a:gd name="connsiteY726" fmla="*/ 2773690 h 5929200"/>
              <a:gd name="connsiteX727" fmla="*/ 8106336 w 11372400"/>
              <a:gd name="connsiteY727" fmla="*/ 2371172 h 5929200"/>
              <a:gd name="connsiteX728" fmla="*/ 7232262 w 11372400"/>
              <a:gd name="connsiteY728" fmla="*/ 2371172 h 5929200"/>
              <a:gd name="connsiteX729" fmla="*/ 7232262 w 11372400"/>
              <a:gd name="connsiteY729" fmla="*/ 2773690 h 5929200"/>
              <a:gd name="connsiteX730" fmla="*/ 7665648 w 11372400"/>
              <a:gd name="connsiteY730" fmla="*/ 2773690 h 5929200"/>
              <a:gd name="connsiteX731" fmla="*/ 7665648 w 11372400"/>
              <a:gd name="connsiteY731" fmla="*/ 2371172 h 5929200"/>
              <a:gd name="connsiteX732" fmla="*/ 6791574 w 11372400"/>
              <a:gd name="connsiteY732" fmla="*/ 2371172 h 5929200"/>
              <a:gd name="connsiteX733" fmla="*/ 6791574 w 11372400"/>
              <a:gd name="connsiteY733" fmla="*/ 2773690 h 5929200"/>
              <a:gd name="connsiteX734" fmla="*/ 7224960 w 11372400"/>
              <a:gd name="connsiteY734" fmla="*/ 2773690 h 5929200"/>
              <a:gd name="connsiteX735" fmla="*/ 7224960 w 11372400"/>
              <a:gd name="connsiteY735" fmla="*/ 2371172 h 5929200"/>
              <a:gd name="connsiteX736" fmla="*/ 6350886 w 11372400"/>
              <a:gd name="connsiteY736" fmla="*/ 2371172 h 5929200"/>
              <a:gd name="connsiteX737" fmla="*/ 6350886 w 11372400"/>
              <a:gd name="connsiteY737" fmla="*/ 2773690 h 5929200"/>
              <a:gd name="connsiteX738" fmla="*/ 6784272 w 11372400"/>
              <a:gd name="connsiteY738" fmla="*/ 2773690 h 5929200"/>
              <a:gd name="connsiteX739" fmla="*/ 6784272 w 11372400"/>
              <a:gd name="connsiteY739" fmla="*/ 2371172 h 5929200"/>
              <a:gd name="connsiteX740" fmla="*/ 5910198 w 11372400"/>
              <a:gd name="connsiteY740" fmla="*/ 2371172 h 5929200"/>
              <a:gd name="connsiteX741" fmla="*/ 5910198 w 11372400"/>
              <a:gd name="connsiteY741" fmla="*/ 2773690 h 5929200"/>
              <a:gd name="connsiteX742" fmla="*/ 6343584 w 11372400"/>
              <a:gd name="connsiteY742" fmla="*/ 2773690 h 5929200"/>
              <a:gd name="connsiteX743" fmla="*/ 6343584 w 11372400"/>
              <a:gd name="connsiteY743" fmla="*/ 2371172 h 5929200"/>
              <a:gd name="connsiteX744" fmla="*/ 5469511 w 11372400"/>
              <a:gd name="connsiteY744" fmla="*/ 2371172 h 5929200"/>
              <a:gd name="connsiteX745" fmla="*/ 5469511 w 11372400"/>
              <a:gd name="connsiteY745" fmla="*/ 2773690 h 5929200"/>
              <a:gd name="connsiteX746" fmla="*/ 5902896 w 11372400"/>
              <a:gd name="connsiteY746" fmla="*/ 2773690 h 5929200"/>
              <a:gd name="connsiteX747" fmla="*/ 5902896 w 11372400"/>
              <a:gd name="connsiteY747" fmla="*/ 2371172 h 5929200"/>
              <a:gd name="connsiteX748" fmla="*/ 5028826 w 11372400"/>
              <a:gd name="connsiteY748" fmla="*/ 2371172 h 5929200"/>
              <a:gd name="connsiteX749" fmla="*/ 5028826 w 11372400"/>
              <a:gd name="connsiteY749" fmla="*/ 2773690 h 5929200"/>
              <a:gd name="connsiteX750" fmla="*/ 5462211 w 11372400"/>
              <a:gd name="connsiteY750" fmla="*/ 2773690 h 5929200"/>
              <a:gd name="connsiteX751" fmla="*/ 5462211 w 11372400"/>
              <a:gd name="connsiteY751" fmla="*/ 2371172 h 5929200"/>
              <a:gd name="connsiteX752" fmla="*/ 4588140 w 11372400"/>
              <a:gd name="connsiteY752" fmla="*/ 2371172 h 5929200"/>
              <a:gd name="connsiteX753" fmla="*/ 4588140 w 11372400"/>
              <a:gd name="connsiteY753" fmla="*/ 2773690 h 5929200"/>
              <a:gd name="connsiteX754" fmla="*/ 5021524 w 11372400"/>
              <a:gd name="connsiteY754" fmla="*/ 2773690 h 5929200"/>
              <a:gd name="connsiteX755" fmla="*/ 5021524 w 11372400"/>
              <a:gd name="connsiteY755" fmla="*/ 2371172 h 5929200"/>
              <a:gd name="connsiteX756" fmla="*/ 4147451 w 11372400"/>
              <a:gd name="connsiteY756" fmla="*/ 2371172 h 5929200"/>
              <a:gd name="connsiteX757" fmla="*/ 4147451 w 11372400"/>
              <a:gd name="connsiteY757" fmla="*/ 2773690 h 5929200"/>
              <a:gd name="connsiteX758" fmla="*/ 4580836 w 11372400"/>
              <a:gd name="connsiteY758" fmla="*/ 2773690 h 5929200"/>
              <a:gd name="connsiteX759" fmla="*/ 4580836 w 11372400"/>
              <a:gd name="connsiteY759" fmla="*/ 2371172 h 5929200"/>
              <a:gd name="connsiteX760" fmla="*/ 3706762 w 11372400"/>
              <a:gd name="connsiteY760" fmla="*/ 2371172 h 5929200"/>
              <a:gd name="connsiteX761" fmla="*/ 3706762 w 11372400"/>
              <a:gd name="connsiteY761" fmla="*/ 2773690 h 5929200"/>
              <a:gd name="connsiteX762" fmla="*/ 4140150 w 11372400"/>
              <a:gd name="connsiteY762" fmla="*/ 2773690 h 5929200"/>
              <a:gd name="connsiteX763" fmla="*/ 4140150 w 11372400"/>
              <a:gd name="connsiteY763" fmla="*/ 2371172 h 5929200"/>
              <a:gd name="connsiteX764" fmla="*/ 3266074 w 11372400"/>
              <a:gd name="connsiteY764" fmla="*/ 2371172 h 5929200"/>
              <a:gd name="connsiteX765" fmla="*/ 3266074 w 11372400"/>
              <a:gd name="connsiteY765" fmla="*/ 2773690 h 5929200"/>
              <a:gd name="connsiteX766" fmla="*/ 3699460 w 11372400"/>
              <a:gd name="connsiteY766" fmla="*/ 2773690 h 5929200"/>
              <a:gd name="connsiteX767" fmla="*/ 3699460 w 11372400"/>
              <a:gd name="connsiteY767" fmla="*/ 2371172 h 5929200"/>
              <a:gd name="connsiteX768" fmla="*/ 2825386 w 11372400"/>
              <a:gd name="connsiteY768" fmla="*/ 2371172 h 5929200"/>
              <a:gd name="connsiteX769" fmla="*/ 2825386 w 11372400"/>
              <a:gd name="connsiteY769" fmla="*/ 2773690 h 5929200"/>
              <a:gd name="connsiteX770" fmla="*/ 3258772 w 11372400"/>
              <a:gd name="connsiteY770" fmla="*/ 2773690 h 5929200"/>
              <a:gd name="connsiteX771" fmla="*/ 3258772 w 11372400"/>
              <a:gd name="connsiteY771" fmla="*/ 2371172 h 5929200"/>
              <a:gd name="connsiteX772" fmla="*/ 2384699 w 11372400"/>
              <a:gd name="connsiteY772" fmla="*/ 2371172 h 5929200"/>
              <a:gd name="connsiteX773" fmla="*/ 2384699 w 11372400"/>
              <a:gd name="connsiteY773" fmla="*/ 2773690 h 5929200"/>
              <a:gd name="connsiteX774" fmla="*/ 2818085 w 11372400"/>
              <a:gd name="connsiteY774" fmla="*/ 2773690 h 5929200"/>
              <a:gd name="connsiteX775" fmla="*/ 2818085 w 11372400"/>
              <a:gd name="connsiteY775" fmla="*/ 2371172 h 5929200"/>
              <a:gd name="connsiteX776" fmla="*/ 1944011 w 11372400"/>
              <a:gd name="connsiteY776" fmla="*/ 2371172 h 5929200"/>
              <a:gd name="connsiteX777" fmla="*/ 1944011 w 11372400"/>
              <a:gd name="connsiteY777" fmla="*/ 2773690 h 5929200"/>
              <a:gd name="connsiteX778" fmla="*/ 2377397 w 11372400"/>
              <a:gd name="connsiteY778" fmla="*/ 2773690 h 5929200"/>
              <a:gd name="connsiteX779" fmla="*/ 2377397 w 11372400"/>
              <a:gd name="connsiteY779" fmla="*/ 2371172 h 5929200"/>
              <a:gd name="connsiteX780" fmla="*/ 1503321 w 11372400"/>
              <a:gd name="connsiteY780" fmla="*/ 2371172 h 5929200"/>
              <a:gd name="connsiteX781" fmla="*/ 1503321 w 11372400"/>
              <a:gd name="connsiteY781" fmla="*/ 2773690 h 5929200"/>
              <a:gd name="connsiteX782" fmla="*/ 1936709 w 11372400"/>
              <a:gd name="connsiteY782" fmla="*/ 2773690 h 5929200"/>
              <a:gd name="connsiteX783" fmla="*/ 1936709 w 11372400"/>
              <a:gd name="connsiteY783" fmla="*/ 2371172 h 5929200"/>
              <a:gd name="connsiteX784" fmla="*/ 1062633 w 11372400"/>
              <a:gd name="connsiteY784" fmla="*/ 2371172 h 5929200"/>
              <a:gd name="connsiteX785" fmla="*/ 1062633 w 11372400"/>
              <a:gd name="connsiteY785" fmla="*/ 2773690 h 5929200"/>
              <a:gd name="connsiteX786" fmla="*/ 1496019 w 11372400"/>
              <a:gd name="connsiteY786" fmla="*/ 2773690 h 5929200"/>
              <a:gd name="connsiteX787" fmla="*/ 1496019 w 11372400"/>
              <a:gd name="connsiteY787" fmla="*/ 2371172 h 5929200"/>
              <a:gd name="connsiteX788" fmla="*/ 621945 w 11372400"/>
              <a:gd name="connsiteY788" fmla="*/ 2371172 h 5929200"/>
              <a:gd name="connsiteX789" fmla="*/ 621945 w 11372400"/>
              <a:gd name="connsiteY789" fmla="*/ 2773690 h 5929200"/>
              <a:gd name="connsiteX790" fmla="*/ 1055332 w 11372400"/>
              <a:gd name="connsiteY790" fmla="*/ 2773690 h 5929200"/>
              <a:gd name="connsiteX791" fmla="*/ 1055332 w 11372400"/>
              <a:gd name="connsiteY791" fmla="*/ 2371172 h 5929200"/>
              <a:gd name="connsiteX792" fmla="*/ 181257 w 11372400"/>
              <a:gd name="connsiteY792" fmla="*/ 2371172 h 5929200"/>
              <a:gd name="connsiteX793" fmla="*/ 181257 w 11372400"/>
              <a:gd name="connsiteY793" fmla="*/ 2773690 h 5929200"/>
              <a:gd name="connsiteX794" fmla="*/ 614643 w 11372400"/>
              <a:gd name="connsiteY794" fmla="*/ 2773690 h 5929200"/>
              <a:gd name="connsiteX795" fmla="*/ 614643 w 11372400"/>
              <a:gd name="connsiteY795" fmla="*/ 2371172 h 5929200"/>
              <a:gd name="connsiteX796" fmla="*/ 10757766 w 11372400"/>
              <a:gd name="connsiteY796" fmla="*/ 1961352 h 5929200"/>
              <a:gd name="connsiteX797" fmla="*/ 10757766 w 11372400"/>
              <a:gd name="connsiteY797" fmla="*/ 2363870 h 5929200"/>
              <a:gd name="connsiteX798" fmla="*/ 11191152 w 11372400"/>
              <a:gd name="connsiteY798" fmla="*/ 2363870 h 5929200"/>
              <a:gd name="connsiteX799" fmla="*/ 11191152 w 11372400"/>
              <a:gd name="connsiteY799" fmla="*/ 1961352 h 5929200"/>
              <a:gd name="connsiteX800" fmla="*/ 10317078 w 11372400"/>
              <a:gd name="connsiteY800" fmla="*/ 1961352 h 5929200"/>
              <a:gd name="connsiteX801" fmla="*/ 10317078 w 11372400"/>
              <a:gd name="connsiteY801" fmla="*/ 2363870 h 5929200"/>
              <a:gd name="connsiteX802" fmla="*/ 10750464 w 11372400"/>
              <a:gd name="connsiteY802" fmla="*/ 2363870 h 5929200"/>
              <a:gd name="connsiteX803" fmla="*/ 10750464 w 11372400"/>
              <a:gd name="connsiteY803" fmla="*/ 1961352 h 5929200"/>
              <a:gd name="connsiteX804" fmla="*/ 9876390 w 11372400"/>
              <a:gd name="connsiteY804" fmla="*/ 1961352 h 5929200"/>
              <a:gd name="connsiteX805" fmla="*/ 9876390 w 11372400"/>
              <a:gd name="connsiteY805" fmla="*/ 2363870 h 5929200"/>
              <a:gd name="connsiteX806" fmla="*/ 10309776 w 11372400"/>
              <a:gd name="connsiteY806" fmla="*/ 2363870 h 5929200"/>
              <a:gd name="connsiteX807" fmla="*/ 10309776 w 11372400"/>
              <a:gd name="connsiteY807" fmla="*/ 1961352 h 5929200"/>
              <a:gd name="connsiteX808" fmla="*/ 9435702 w 11372400"/>
              <a:gd name="connsiteY808" fmla="*/ 1961352 h 5929200"/>
              <a:gd name="connsiteX809" fmla="*/ 9435702 w 11372400"/>
              <a:gd name="connsiteY809" fmla="*/ 2363870 h 5929200"/>
              <a:gd name="connsiteX810" fmla="*/ 9869088 w 11372400"/>
              <a:gd name="connsiteY810" fmla="*/ 2363870 h 5929200"/>
              <a:gd name="connsiteX811" fmla="*/ 9869088 w 11372400"/>
              <a:gd name="connsiteY811" fmla="*/ 1961352 h 5929200"/>
              <a:gd name="connsiteX812" fmla="*/ 8995014 w 11372400"/>
              <a:gd name="connsiteY812" fmla="*/ 1961352 h 5929200"/>
              <a:gd name="connsiteX813" fmla="*/ 8995014 w 11372400"/>
              <a:gd name="connsiteY813" fmla="*/ 2363870 h 5929200"/>
              <a:gd name="connsiteX814" fmla="*/ 9428400 w 11372400"/>
              <a:gd name="connsiteY814" fmla="*/ 2363870 h 5929200"/>
              <a:gd name="connsiteX815" fmla="*/ 9428400 w 11372400"/>
              <a:gd name="connsiteY815" fmla="*/ 1961352 h 5929200"/>
              <a:gd name="connsiteX816" fmla="*/ 8554326 w 11372400"/>
              <a:gd name="connsiteY816" fmla="*/ 1961352 h 5929200"/>
              <a:gd name="connsiteX817" fmla="*/ 8554326 w 11372400"/>
              <a:gd name="connsiteY817" fmla="*/ 2363870 h 5929200"/>
              <a:gd name="connsiteX818" fmla="*/ 8987712 w 11372400"/>
              <a:gd name="connsiteY818" fmla="*/ 2363870 h 5929200"/>
              <a:gd name="connsiteX819" fmla="*/ 8987712 w 11372400"/>
              <a:gd name="connsiteY819" fmla="*/ 1961352 h 5929200"/>
              <a:gd name="connsiteX820" fmla="*/ 8113638 w 11372400"/>
              <a:gd name="connsiteY820" fmla="*/ 1961352 h 5929200"/>
              <a:gd name="connsiteX821" fmla="*/ 8113638 w 11372400"/>
              <a:gd name="connsiteY821" fmla="*/ 2363870 h 5929200"/>
              <a:gd name="connsiteX822" fmla="*/ 8547024 w 11372400"/>
              <a:gd name="connsiteY822" fmla="*/ 2363870 h 5929200"/>
              <a:gd name="connsiteX823" fmla="*/ 8547024 w 11372400"/>
              <a:gd name="connsiteY823" fmla="*/ 1961352 h 5929200"/>
              <a:gd name="connsiteX824" fmla="*/ 7672950 w 11372400"/>
              <a:gd name="connsiteY824" fmla="*/ 1961352 h 5929200"/>
              <a:gd name="connsiteX825" fmla="*/ 7672950 w 11372400"/>
              <a:gd name="connsiteY825" fmla="*/ 2363870 h 5929200"/>
              <a:gd name="connsiteX826" fmla="*/ 8106336 w 11372400"/>
              <a:gd name="connsiteY826" fmla="*/ 2363870 h 5929200"/>
              <a:gd name="connsiteX827" fmla="*/ 8106336 w 11372400"/>
              <a:gd name="connsiteY827" fmla="*/ 1961352 h 5929200"/>
              <a:gd name="connsiteX828" fmla="*/ 7232262 w 11372400"/>
              <a:gd name="connsiteY828" fmla="*/ 1961352 h 5929200"/>
              <a:gd name="connsiteX829" fmla="*/ 7232262 w 11372400"/>
              <a:gd name="connsiteY829" fmla="*/ 2363870 h 5929200"/>
              <a:gd name="connsiteX830" fmla="*/ 7665648 w 11372400"/>
              <a:gd name="connsiteY830" fmla="*/ 2363870 h 5929200"/>
              <a:gd name="connsiteX831" fmla="*/ 7665648 w 11372400"/>
              <a:gd name="connsiteY831" fmla="*/ 1961352 h 5929200"/>
              <a:gd name="connsiteX832" fmla="*/ 6791574 w 11372400"/>
              <a:gd name="connsiteY832" fmla="*/ 1961352 h 5929200"/>
              <a:gd name="connsiteX833" fmla="*/ 6791574 w 11372400"/>
              <a:gd name="connsiteY833" fmla="*/ 2363870 h 5929200"/>
              <a:gd name="connsiteX834" fmla="*/ 7224960 w 11372400"/>
              <a:gd name="connsiteY834" fmla="*/ 2363870 h 5929200"/>
              <a:gd name="connsiteX835" fmla="*/ 7224960 w 11372400"/>
              <a:gd name="connsiteY835" fmla="*/ 1961352 h 5929200"/>
              <a:gd name="connsiteX836" fmla="*/ 6350886 w 11372400"/>
              <a:gd name="connsiteY836" fmla="*/ 1961352 h 5929200"/>
              <a:gd name="connsiteX837" fmla="*/ 6350886 w 11372400"/>
              <a:gd name="connsiteY837" fmla="*/ 2363870 h 5929200"/>
              <a:gd name="connsiteX838" fmla="*/ 6784272 w 11372400"/>
              <a:gd name="connsiteY838" fmla="*/ 2363870 h 5929200"/>
              <a:gd name="connsiteX839" fmla="*/ 6784272 w 11372400"/>
              <a:gd name="connsiteY839" fmla="*/ 1961352 h 5929200"/>
              <a:gd name="connsiteX840" fmla="*/ 5910198 w 11372400"/>
              <a:gd name="connsiteY840" fmla="*/ 1961352 h 5929200"/>
              <a:gd name="connsiteX841" fmla="*/ 5910198 w 11372400"/>
              <a:gd name="connsiteY841" fmla="*/ 2363870 h 5929200"/>
              <a:gd name="connsiteX842" fmla="*/ 6343584 w 11372400"/>
              <a:gd name="connsiteY842" fmla="*/ 2363870 h 5929200"/>
              <a:gd name="connsiteX843" fmla="*/ 6343584 w 11372400"/>
              <a:gd name="connsiteY843" fmla="*/ 1961352 h 5929200"/>
              <a:gd name="connsiteX844" fmla="*/ 5469511 w 11372400"/>
              <a:gd name="connsiteY844" fmla="*/ 1961352 h 5929200"/>
              <a:gd name="connsiteX845" fmla="*/ 5469511 w 11372400"/>
              <a:gd name="connsiteY845" fmla="*/ 2363870 h 5929200"/>
              <a:gd name="connsiteX846" fmla="*/ 5902896 w 11372400"/>
              <a:gd name="connsiteY846" fmla="*/ 2363870 h 5929200"/>
              <a:gd name="connsiteX847" fmla="*/ 5902896 w 11372400"/>
              <a:gd name="connsiteY847" fmla="*/ 1961352 h 5929200"/>
              <a:gd name="connsiteX848" fmla="*/ 5028826 w 11372400"/>
              <a:gd name="connsiteY848" fmla="*/ 1961352 h 5929200"/>
              <a:gd name="connsiteX849" fmla="*/ 5028826 w 11372400"/>
              <a:gd name="connsiteY849" fmla="*/ 2363870 h 5929200"/>
              <a:gd name="connsiteX850" fmla="*/ 5462211 w 11372400"/>
              <a:gd name="connsiteY850" fmla="*/ 2363870 h 5929200"/>
              <a:gd name="connsiteX851" fmla="*/ 5462211 w 11372400"/>
              <a:gd name="connsiteY851" fmla="*/ 1961352 h 5929200"/>
              <a:gd name="connsiteX852" fmla="*/ 4588140 w 11372400"/>
              <a:gd name="connsiteY852" fmla="*/ 1961352 h 5929200"/>
              <a:gd name="connsiteX853" fmla="*/ 4588140 w 11372400"/>
              <a:gd name="connsiteY853" fmla="*/ 2363870 h 5929200"/>
              <a:gd name="connsiteX854" fmla="*/ 5021524 w 11372400"/>
              <a:gd name="connsiteY854" fmla="*/ 2363870 h 5929200"/>
              <a:gd name="connsiteX855" fmla="*/ 5021524 w 11372400"/>
              <a:gd name="connsiteY855" fmla="*/ 1961352 h 5929200"/>
              <a:gd name="connsiteX856" fmla="*/ 4147451 w 11372400"/>
              <a:gd name="connsiteY856" fmla="*/ 1961352 h 5929200"/>
              <a:gd name="connsiteX857" fmla="*/ 4147451 w 11372400"/>
              <a:gd name="connsiteY857" fmla="*/ 2363870 h 5929200"/>
              <a:gd name="connsiteX858" fmla="*/ 4580836 w 11372400"/>
              <a:gd name="connsiteY858" fmla="*/ 2363870 h 5929200"/>
              <a:gd name="connsiteX859" fmla="*/ 4580836 w 11372400"/>
              <a:gd name="connsiteY859" fmla="*/ 1961352 h 5929200"/>
              <a:gd name="connsiteX860" fmla="*/ 3706762 w 11372400"/>
              <a:gd name="connsiteY860" fmla="*/ 1961352 h 5929200"/>
              <a:gd name="connsiteX861" fmla="*/ 3706762 w 11372400"/>
              <a:gd name="connsiteY861" fmla="*/ 2363870 h 5929200"/>
              <a:gd name="connsiteX862" fmla="*/ 4140150 w 11372400"/>
              <a:gd name="connsiteY862" fmla="*/ 2363870 h 5929200"/>
              <a:gd name="connsiteX863" fmla="*/ 4140150 w 11372400"/>
              <a:gd name="connsiteY863" fmla="*/ 1961352 h 5929200"/>
              <a:gd name="connsiteX864" fmla="*/ 3266074 w 11372400"/>
              <a:gd name="connsiteY864" fmla="*/ 1961352 h 5929200"/>
              <a:gd name="connsiteX865" fmla="*/ 3266074 w 11372400"/>
              <a:gd name="connsiteY865" fmla="*/ 2363870 h 5929200"/>
              <a:gd name="connsiteX866" fmla="*/ 3699460 w 11372400"/>
              <a:gd name="connsiteY866" fmla="*/ 2363870 h 5929200"/>
              <a:gd name="connsiteX867" fmla="*/ 3699460 w 11372400"/>
              <a:gd name="connsiteY867" fmla="*/ 1961352 h 5929200"/>
              <a:gd name="connsiteX868" fmla="*/ 2825386 w 11372400"/>
              <a:gd name="connsiteY868" fmla="*/ 1961352 h 5929200"/>
              <a:gd name="connsiteX869" fmla="*/ 2825386 w 11372400"/>
              <a:gd name="connsiteY869" fmla="*/ 2363870 h 5929200"/>
              <a:gd name="connsiteX870" fmla="*/ 3258772 w 11372400"/>
              <a:gd name="connsiteY870" fmla="*/ 2363870 h 5929200"/>
              <a:gd name="connsiteX871" fmla="*/ 3258772 w 11372400"/>
              <a:gd name="connsiteY871" fmla="*/ 1961352 h 5929200"/>
              <a:gd name="connsiteX872" fmla="*/ 2384699 w 11372400"/>
              <a:gd name="connsiteY872" fmla="*/ 1961352 h 5929200"/>
              <a:gd name="connsiteX873" fmla="*/ 2384699 w 11372400"/>
              <a:gd name="connsiteY873" fmla="*/ 2363870 h 5929200"/>
              <a:gd name="connsiteX874" fmla="*/ 2818085 w 11372400"/>
              <a:gd name="connsiteY874" fmla="*/ 2363870 h 5929200"/>
              <a:gd name="connsiteX875" fmla="*/ 2818085 w 11372400"/>
              <a:gd name="connsiteY875" fmla="*/ 1961352 h 5929200"/>
              <a:gd name="connsiteX876" fmla="*/ 1944011 w 11372400"/>
              <a:gd name="connsiteY876" fmla="*/ 1961352 h 5929200"/>
              <a:gd name="connsiteX877" fmla="*/ 1944011 w 11372400"/>
              <a:gd name="connsiteY877" fmla="*/ 2363870 h 5929200"/>
              <a:gd name="connsiteX878" fmla="*/ 2377397 w 11372400"/>
              <a:gd name="connsiteY878" fmla="*/ 2363870 h 5929200"/>
              <a:gd name="connsiteX879" fmla="*/ 2377397 w 11372400"/>
              <a:gd name="connsiteY879" fmla="*/ 1961352 h 5929200"/>
              <a:gd name="connsiteX880" fmla="*/ 1503321 w 11372400"/>
              <a:gd name="connsiteY880" fmla="*/ 1961352 h 5929200"/>
              <a:gd name="connsiteX881" fmla="*/ 1503321 w 11372400"/>
              <a:gd name="connsiteY881" fmla="*/ 2363870 h 5929200"/>
              <a:gd name="connsiteX882" fmla="*/ 1936709 w 11372400"/>
              <a:gd name="connsiteY882" fmla="*/ 2363870 h 5929200"/>
              <a:gd name="connsiteX883" fmla="*/ 1936709 w 11372400"/>
              <a:gd name="connsiteY883" fmla="*/ 1961352 h 5929200"/>
              <a:gd name="connsiteX884" fmla="*/ 1062633 w 11372400"/>
              <a:gd name="connsiteY884" fmla="*/ 1961352 h 5929200"/>
              <a:gd name="connsiteX885" fmla="*/ 1062633 w 11372400"/>
              <a:gd name="connsiteY885" fmla="*/ 2363870 h 5929200"/>
              <a:gd name="connsiteX886" fmla="*/ 1496019 w 11372400"/>
              <a:gd name="connsiteY886" fmla="*/ 2363870 h 5929200"/>
              <a:gd name="connsiteX887" fmla="*/ 1496019 w 11372400"/>
              <a:gd name="connsiteY887" fmla="*/ 1961352 h 5929200"/>
              <a:gd name="connsiteX888" fmla="*/ 621945 w 11372400"/>
              <a:gd name="connsiteY888" fmla="*/ 1961352 h 5929200"/>
              <a:gd name="connsiteX889" fmla="*/ 621945 w 11372400"/>
              <a:gd name="connsiteY889" fmla="*/ 2363870 h 5929200"/>
              <a:gd name="connsiteX890" fmla="*/ 1055332 w 11372400"/>
              <a:gd name="connsiteY890" fmla="*/ 2363870 h 5929200"/>
              <a:gd name="connsiteX891" fmla="*/ 1055332 w 11372400"/>
              <a:gd name="connsiteY891" fmla="*/ 1961352 h 5929200"/>
              <a:gd name="connsiteX892" fmla="*/ 181257 w 11372400"/>
              <a:gd name="connsiteY892" fmla="*/ 1961352 h 5929200"/>
              <a:gd name="connsiteX893" fmla="*/ 181257 w 11372400"/>
              <a:gd name="connsiteY893" fmla="*/ 2363870 h 5929200"/>
              <a:gd name="connsiteX894" fmla="*/ 614643 w 11372400"/>
              <a:gd name="connsiteY894" fmla="*/ 2363870 h 5929200"/>
              <a:gd name="connsiteX895" fmla="*/ 614643 w 11372400"/>
              <a:gd name="connsiteY895" fmla="*/ 1961352 h 5929200"/>
              <a:gd name="connsiteX896" fmla="*/ 10757766 w 11372400"/>
              <a:gd name="connsiteY896" fmla="*/ 1551533 h 5929200"/>
              <a:gd name="connsiteX897" fmla="*/ 10757766 w 11372400"/>
              <a:gd name="connsiteY897" fmla="*/ 1954050 h 5929200"/>
              <a:gd name="connsiteX898" fmla="*/ 11191152 w 11372400"/>
              <a:gd name="connsiteY898" fmla="*/ 1954050 h 5929200"/>
              <a:gd name="connsiteX899" fmla="*/ 11191152 w 11372400"/>
              <a:gd name="connsiteY899" fmla="*/ 1551533 h 5929200"/>
              <a:gd name="connsiteX900" fmla="*/ 10317078 w 11372400"/>
              <a:gd name="connsiteY900" fmla="*/ 1551533 h 5929200"/>
              <a:gd name="connsiteX901" fmla="*/ 10317078 w 11372400"/>
              <a:gd name="connsiteY901" fmla="*/ 1954050 h 5929200"/>
              <a:gd name="connsiteX902" fmla="*/ 10750464 w 11372400"/>
              <a:gd name="connsiteY902" fmla="*/ 1954050 h 5929200"/>
              <a:gd name="connsiteX903" fmla="*/ 10750464 w 11372400"/>
              <a:gd name="connsiteY903" fmla="*/ 1551533 h 5929200"/>
              <a:gd name="connsiteX904" fmla="*/ 9876390 w 11372400"/>
              <a:gd name="connsiteY904" fmla="*/ 1551533 h 5929200"/>
              <a:gd name="connsiteX905" fmla="*/ 9876390 w 11372400"/>
              <a:gd name="connsiteY905" fmla="*/ 1954050 h 5929200"/>
              <a:gd name="connsiteX906" fmla="*/ 10309776 w 11372400"/>
              <a:gd name="connsiteY906" fmla="*/ 1954050 h 5929200"/>
              <a:gd name="connsiteX907" fmla="*/ 10309776 w 11372400"/>
              <a:gd name="connsiteY907" fmla="*/ 1551533 h 5929200"/>
              <a:gd name="connsiteX908" fmla="*/ 9435702 w 11372400"/>
              <a:gd name="connsiteY908" fmla="*/ 1551533 h 5929200"/>
              <a:gd name="connsiteX909" fmla="*/ 9435702 w 11372400"/>
              <a:gd name="connsiteY909" fmla="*/ 1954050 h 5929200"/>
              <a:gd name="connsiteX910" fmla="*/ 9869088 w 11372400"/>
              <a:gd name="connsiteY910" fmla="*/ 1954050 h 5929200"/>
              <a:gd name="connsiteX911" fmla="*/ 9869088 w 11372400"/>
              <a:gd name="connsiteY911" fmla="*/ 1551533 h 5929200"/>
              <a:gd name="connsiteX912" fmla="*/ 8995014 w 11372400"/>
              <a:gd name="connsiteY912" fmla="*/ 1551533 h 5929200"/>
              <a:gd name="connsiteX913" fmla="*/ 8995014 w 11372400"/>
              <a:gd name="connsiteY913" fmla="*/ 1954050 h 5929200"/>
              <a:gd name="connsiteX914" fmla="*/ 9428400 w 11372400"/>
              <a:gd name="connsiteY914" fmla="*/ 1954050 h 5929200"/>
              <a:gd name="connsiteX915" fmla="*/ 9428400 w 11372400"/>
              <a:gd name="connsiteY915" fmla="*/ 1551533 h 5929200"/>
              <a:gd name="connsiteX916" fmla="*/ 8554326 w 11372400"/>
              <a:gd name="connsiteY916" fmla="*/ 1551533 h 5929200"/>
              <a:gd name="connsiteX917" fmla="*/ 8554326 w 11372400"/>
              <a:gd name="connsiteY917" fmla="*/ 1954050 h 5929200"/>
              <a:gd name="connsiteX918" fmla="*/ 8987712 w 11372400"/>
              <a:gd name="connsiteY918" fmla="*/ 1954050 h 5929200"/>
              <a:gd name="connsiteX919" fmla="*/ 8987712 w 11372400"/>
              <a:gd name="connsiteY919" fmla="*/ 1551533 h 5929200"/>
              <a:gd name="connsiteX920" fmla="*/ 8113638 w 11372400"/>
              <a:gd name="connsiteY920" fmla="*/ 1551533 h 5929200"/>
              <a:gd name="connsiteX921" fmla="*/ 8113638 w 11372400"/>
              <a:gd name="connsiteY921" fmla="*/ 1954050 h 5929200"/>
              <a:gd name="connsiteX922" fmla="*/ 8547024 w 11372400"/>
              <a:gd name="connsiteY922" fmla="*/ 1954050 h 5929200"/>
              <a:gd name="connsiteX923" fmla="*/ 8547024 w 11372400"/>
              <a:gd name="connsiteY923" fmla="*/ 1551533 h 5929200"/>
              <a:gd name="connsiteX924" fmla="*/ 7672950 w 11372400"/>
              <a:gd name="connsiteY924" fmla="*/ 1551533 h 5929200"/>
              <a:gd name="connsiteX925" fmla="*/ 7672950 w 11372400"/>
              <a:gd name="connsiteY925" fmla="*/ 1954050 h 5929200"/>
              <a:gd name="connsiteX926" fmla="*/ 8106336 w 11372400"/>
              <a:gd name="connsiteY926" fmla="*/ 1954050 h 5929200"/>
              <a:gd name="connsiteX927" fmla="*/ 8106336 w 11372400"/>
              <a:gd name="connsiteY927" fmla="*/ 1551533 h 5929200"/>
              <a:gd name="connsiteX928" fmla="*/ 7232262 w 11372400"/>
              <a:gd name="connsiteY928" fmla="*/ 1551533 h 5929200"/>
              <a:gd name="connsiteX929" fmla="*/ 7232262 w 11372400"/>
              <a:gd name="connsiteY929" fmla="*/ 1954050 h 5929200"/>
              <a:gd name="connsiteX930" fmla="*/ 7665648 w 11372400"/>
              <a:gd name="connsiteY930" fmla="*/ 1954050 h 5929200"/>
              <a:gd name="connsiteX931" fmla="*/ 7665648 w 11372400"/>
              <a:gd name="connsiteY931" fmla="*/ 1551533 h 5929200"/>
              <a:gd name="connsiteX932" fmla="*/ 6791574 w 11372400"/>
              <a:gd name="connsiteY932" fmla="*/ 1551533 h 5929200"/>
              <a:gd name="connsiteX933" fmla="*/ 6791574 w 11372400"/>
              <a:gd name="connsiteY933" fmla="*/ 1954050 h 5929200"/>
              <a:gd name="connsiteX934" fmla="*/ 7224960 w 11372400"/>
              <a:gd name="connsiteY934" fmla="*/ 1954050 h 5929200"/>
              <a:gd name="connsiteX935" fmla="*/ 7224960 w 11372400"/>
              <a:gd name="connsiteY935" fmla="*/ 1551533 h 5929200"/>
              <a:gd name="connsiteX936" fmla="*/ 6350886 w 11372400"/>
              <a:gd name="connsiteY936" fmla="*/ 1551533 h 5929200"/>
              <a:gd name="connsiteX937" fmla="*/ 6350886 w 11372400"/>
              <a:gd name="connsiteY937" fmla="*/ 1954050 h 5929200"/>
              <a:gd name="connsiteX938" fmla="*/ 6784272 w 11372400"/>
              <a:gd name="connsiteY938" fmla="*/ 1954050 h 5929200"/>
              <a:gd name="connsiteX939" fmla="*/ 6784272 w 11372400"/>
              <a:gd name="connsiteY939" fmla="*/ 1551533 h 5929200"/>
              <a:gd name="connsiteX940" fmla="*/ 5910198 w 11372400"/>
              <a:gd name="connsiteY940" fmla="*/ 1551533 h 5929200"/>
              <a:gd name="connsiteX941" fmla="*/ 5910198 w 11372400"/>
              <a:gd name="connsiteY941" fmla="*/ 1954050 h 5929200"/>
              <a:gd name="connsiteX942" fmla="*/ 6343584 w 11372400"/>
              <a:gd name="connsiteY942" fmla="*/ 1954050 h 5929200"/>
              <a:gd name="connsiteX943" fmla="*/ 6343584 w 11372400"/>
              <a:gd name="connsiteY943" fmla="*/ 1551533 h 5929200"/>
              <a:gd name="connsiteX944" fmla="*/ 5469511 w 11372400"/>
              <a:gd name="connsiteY944" fmla="*/ 1551533 h 5929200"/>
              <a:gd name="connsiteX945" fmla="*/ 5469511 w 11372400"/>
              <a:gd name="connsiteY945" fmla="*/ 1954050 h 5929200"/>
              <a:gd name="connsiteX946" fmla="*/ 5902896 w 11372400"/>
              <a:gd name="connsiteY946" fmla="*/ 1954050 h 5929200"/>
              <a:gd name="connsiteX947" fmla="*/ 5902896 w 11372400"/>
              <a:gd name="connsiteY947" fmla="*/ 1551533 h 5929200"/>
              <a:gd name="connsiteX948" fmla="*/ 5028826 w 11372400"/>
              <a:gd name="connsiteY948" fmla="*/ 1551533 h 5929200"/>
              <a:gd name="connsiteX949" fmla="*/ 5028826 w 11372400"/>
              <a:gd name="connsiteY949" fmla="*/ 1954050 h 5929200"/>
              <a:gd name="connsiteX950" fmla="*/ 5462211 w 11372400"/>
              <a:gd name="connsiteY950" fmla="*/ 1954050 h 5929200"/>
              <a:gd name="connsiteX951" fmla="*/ 5462211 w 11372400"/>
              <a:gd name="connsiteY951" fmla="*/ 1551533 h 5929200"/>
              <a:gd name="connsiteX952" fmla="*/ 4588140 w 11372400"/>
              <a:gd name="connsiteY952" fmla="*/ 1551533 h 5929200"/>
              <a:gd name="connsiteX953" fmla="*/ 4588140 w 11372400"/>
              <a:gd name="connsiteY953" fmla="*/ 1954050 h 5929200"/>
              <a:gd name="connsiteX954" fmla="*/ 5021524 w 11372400"/>
              <a:gd name="connsiteY954" fmla="*/ 1954050 h 5929200"/>
              <a:gd name="connsiteX955" fmla="*/ 5021524 w 11372400"/>
              <a:gd name="connsiteY955" fmla="*/ 1551533 h 5929200"/>
              <a:gd name="connsiteX956" fmla="*/ 4147451 w 11372400"/>
              <a:gd name="connsiteY956" fmla="*/ 1551533 h 5929200"/>
              <a:gd name="connsiteX957" fmla="*/ 4147451 w 11372400"/>
              <a:gd name="connsiteY957" fmla="*/ 1954050 h 5929200"/>
              <a:gd name="connsiteX958" fmla="*/ 4580836 w 11372400"/>
              <a:gd name="connsiteY958" fmla="*/ 1954050 h 5929200"/>
              <a:gd name="connsiteX959" fmla="*/ 4580836 w 11372400"/>
              <a:gd name="connsiteY959" fmla="*/ 1551533 h 5929200"/>
              <a:gd name="connsiteX960" fmla="*/ 3706762 w 11372400"/>
              <a:gd name="connsiteY960" fmla="*/ 1551533 h 5929200"/>
              <a:gd name="connsiteX961" fmla="*/ 3706762 w 11372400"/>
              <a:gd name="connsiteY961" fmla="*/ 1954050 h 5929200"/>
              <a:gd name="connsiteX962" fmla="*/ 4140150 w 11372400"/>
              <a:gd name="connsiteY962" fmla="*/ 1954050 h 5929200"/>
              <a:gd name="connsiteX963" fmla="*/ 4140150 w 11372400"/>
              <a:gd name="connsiteY963" fmla="*/ 1551533 h 5929200"/>
              <a:gd name="connsiteX964" fmla="*/ 3266074 w 11372400"/>
              <a:gd name="connsiteY964" fmla="*/ 1551533 h 5929200"/>
              <a:gd name="connsiteX965" fmla="*/ 3266074 w 11372400"/>
              <a:gd name="connsiteY965" fmla="*/ 1954050 h 5929200"/>
              <a:gd name="connsiteX966" fmla="*/ 3699460 w 11372400"/>
              <a:gd name="connsiteY966" fmla="*/ 1954050 h 5929200"/>
              <a:gd name="connsiteX967" fmla="*/ 3699460 w 11372400"/>
              <a:gd name="connsiteY967" fmla="*/ 1551533 h 5929200"/>
              <a:gd name="connsiteX968" fmla="*/ 2825386 w 11372400"/>
              <a:gd name="connsiteY968" fmla="*/ 1551533 h 5929200"/>
              <a:gd name="connsiteX969" fmla="*/ 2825386 w 11372400"/>
              <a:gd name="connsiteY969" fmla="*/ 1954050 h 5929200"/>
              <a:gd name="connsiteX970" fmla="*/ 3258772 w 11372400"/>
              <a:gd name="connsiteY970" fmla="*/ 1954050 h 5929200"/>
              <a:gd name="connsiteX971" fmla="*/ 3258772 w 11372400"/>
              <a:gd name="connsiteY971" fmla="*/ 1551533 h 5929200"/>
              <a:gd name="connsiteX972" fmla="*/ 2384699 w 11372400"/>
              <a:gd name="connsiteY972" fmla="*/ 1551533 h 5929200"/>
              <a:gd name="connsiteX973" fmla="*/ 2384699 w 11372400"/>
              <a:gd name="connsiteY973" fmla="*/ 1954050 h 5929200"/>
              <a:gd name="connsiteX974" fmla="*/ 2818085 w 11372400"/>
              <a:gd name="connsiteY974" fmla="*/ 1954050 h 5929200"/>
              <a:gd name="connsiteX975" fmla="*/ 2818085 w 11372400"/>
              <a:gd name="connsiteY975" fmla="*/ 1551533 h 5929200"/>
              <a:gd name="connsiteX976" fmla="*/ 1944011 w 11372400"/>
              <a:gd name="connsiteY976" fmla="*/ 1551533 h 5929200"/>
              <a:gd name="connsiteX977" fmla="*/ 1944011 w 11372400"/>
              <a:gd name="connsiteY977" fmla="*/ 1954050 h 5929200"/>
              <a:gd name="connsiteX978" fmla="*/ 2377397 w 11372400"/>
              <a:gd name="connsiteY978" fmla="*/ 1954050 h 5929200"/>
              <a:gd name="connsiteX979" fmla="*/ 2377397 w 11372400"/>
              <a:gd name="connsiteY979" fmla="*/ 1551533 h 5929200"/>
              <a:gd name="connsiteX980" fmla="*/ 1503321 w 11372400"/>
              <a:gd name="connsiteY980" fmla="*/ 1551533 h 5929200"/>
              <a:gd name="connsiteX981" fmla="*/ 1503321 w 11372400"/>
              <a:gd name="connsiteY981" fmla="*/ 1954050 h 5929200"/>
              <a:gd name="connsiteX982" fmla="*/ 1936709 w 11372400"/>
              <a:gd name="connsiteY982" fmla="*/ 1954050 h 5929200"/>
              <a:gd name="connsiteX983" fmla="*/ 1936709 w 11372400"/>
              <a:gd name="connsiteY983" fmla="*/ 1551533 h 5929200"/>
              <a:gd name="connsiteX984" fmla="*/ 1062633 w 11372400"/>
              <a:gd name="connsiteY984" fmla="*/ 1551533 h 5929200"/>
              <a:gd name="connsiteX985" fmla="*/ 1062633 w 11372400"/>
              <a:gd name="connsiteY985" fmla="*/ 1954050 h 5929200"/>
              <a:gd name="connsiteX986" fmla="*/ 1496019 w 11372400"/>
              <a:gd name="connsiteY986" fmla="*/ 1954050 h 5929200"/>
              <a:gd name="connsiteX987" fmla="*/ 1496019 w 11372400"/>
              <a:gd name="connsiteY987" fmla="*/ 1551533 h 5929200"/>
              <a:gd name="connsiteX988" fmla="*/ 621945 w 11372400"/>
              <a:gd name="connsiteY988" fmla="*/ 1551533 h 5929200"/>
              <a:gd name="connsiteX989" fmla="*/ 621945 w 11372400"/>
              <a:gd name="connsiteY989" fmla="*/ 1954050 h 5929200"/>
              <a:gd name="connsiteX990" fmla="*/ 1055332 w 11372400"/>
              <a:gd name="connsiteY990" fmla="*/ 1954050 h 5929200"/>
              <a:gd name="connsiteX991" fmla="*/ 1055332 w 11372400"/>
              <a:gd name="connsiteY991" fmla="*/ 1551533 h 5929200"/>
              <a:gd name="connsiteX992" fmla="*/ 181257 w 11372400"/>
              <a:gd name="connsiteY992" fmla="*/ 1551533 h 5929200"/>
              <a:gd name="connsiteX993" fmla="*/ 181257 w 11372400"/>
              <a:gd name="connsiteY993" fmla="*/ 1954050 h 5929200"/>
              <a:gd name="connsiteX994" fmla="*/ 614643 w 11372400"/>
              <a:gd name="connsiteY994" fmla="*/ 1954050 h 5929200"/>
              <a:gd name="connsiteX995" fmla="*/ 614643 w 11372400"/>
              <a:gd name="connsiteY995" fmla="*/ 1551533 h 5929200"/>
              <a:gd name="connsiteX996" fmla="*/ 10757766 w 11372400"/>
              <a:gd name="connsiteY996" fmla="*/ 1141713 h 5929200"/>
              <a:gd name="connsiteX997" fmla="*/ 10757766 w 11372400"/>
              <a:gd name="connsiteY997" fmla="*/ 1544231 h 5929200"/>
              <a:gd name="connsiteX998" fmla="*/ 11191152 w 11372400"/>
              <a:gd name="connsiteY998" fmla="*/ 1544231 h 5929200"/>
              <a:gd name="connsiteX999" fmla="*/ 11191152 w 11372400"/>
              <a:gd name="connsiteY999" fmla="*/ 1141713 h 5929200"/>
              <a:gd name="connsiteX1000" fmla="*/ 10317078 w 11372400"/>
              <a:gd name="connsiteY1000" fmla="*/ 1141713 h 5929200"/>
              <a:gd name="connsiteX1001" fmla="*/ 10317078 w 11372400"/>
              <a:gd name="connsiteY1001" fmla="*/ 1544231 h 5929200"/>
              <a:gd name="connsiteX1002" fmla="*/ 10750464 w 11372400"/>
              <a:gd name="connsiteY1002" fmla="*/ 1544231 h 5929200"/>
              <a:gd name="connsiteX1003" fmla="*/ 10750464 w 11372400"/>
              <a:gd name="connsiteY1003" fmla="*/ 1141713 h 5929200"/>
              <a:gd name="connsiteX1004" fmla="*/ 9876390 w 11372400"/>
              <a:gd name="connsiteY1004" fmla="*/ 1141713 h 5929200"/>
              <a:gd name="connsiteX1005" fmla="*/ 9876390 w 11372400"/>
              <a:gd name="connsiteY1005" fmla="*/ 1544231 h 5929200"/>
              <a:gd name="connsiteX1006" fmla="*/ 10309776 w 11372400"/>
              <a:gd name="connsiteY1006" fmla="*/ 1544231 h 5929200"/>
              <a:gd name="connsiteX1007" fmla="*/ 10309776 w 11372400"/>
              <a:gd name="connsiteY1007" fmla="*/ 1141713 h 5929200"/>
              <a:gd name="connsiteX1008" fmla="*/ 9435702 w 11372400"/>
              <a:gd name="connsiteY1008" fmla="*/ 1141713 h 5929200"/>
              <a:gd name="connsiteX1009" fmla="*/ 9435702 w 11372400"/>
              <a:gd name="connsiteY1009" fmla="*/ 1544231 h 5929200"/>
              <a:gd name="connsiteX1010" fmla="*/ 9869088 w 11372400"/>
              <a:gd name="connsiteY1010" fmla="*/ 1544231 h 5929200"/>
              <a:gd name="connsiteX1011" fmla="*/ 9869088 w 11372400"/>
              <a:gd name="connsiteY1011" fmla="*/ 1141713 h 5929200"/>
              <a:gd name="connsiteX1012" fmla="*/ 8995014 w 11372400"/>
              <a:gd name="connsiteY1012" fmla="*/ 1141713 h 5929200"/>
              <a:gd name="connsiteX1013" fmla="*/ 8995014 w 11372400"/>
              <a:gd name="connsiteY1013" fmla="*/ 1544231 h 5929200"/>
              <a:gd name="connsiteX1014" fmla="*/ 9428400 w 11372400"/>
              <a:gd name="connsiteY1014" fmla="*/ 1544231 h 5929200"/>
              <a:gd name="connsiteX1015" fmla="*/ 9428400 w 11372400"/>
              <a:gd name="connsiteY1015" fmla="*/ 1141713 h 5929200"/>
              <a:gd name="connsiteX1016" fmla="*/ 8554326 w 11372400"/>
              <a:gd name="connsiteY1016" fmla="*/ 1141713 h 5929200"/>
              <a:gd name="connsiteX1017" fmla="*/ 8554326 w 11372400"/>
              <a:gd name="connsiteY1017" fmla="*/ 1544231 h 5929200"/>
              <a:gd name="connsiteX1018" fmla="*/ 8987712 w 11372400"/>
              <a:gd name="connsiteY1018" fmla="*/ 1544231 h 5929200"/>
              <a:gd name="connsiteX1019" fmla="*/ 8987712 w 11372400"/>
              <a:gd name="connsiteY1019" fmla="*/ 1141713 h 5929200"/>
              <a:gd name="connsiteX1020" fmla="*/ 8113638 w 11372400"/>
              <a:gd name="connsiteY1020" fmla="*/ 1141713 h 5929200"/>
              <a:gd name="connsiteX1021" fmla="*/ 8113638 w 11372400"/>
              <a:gd name="connsiteY1021" fmla="*/ 1544231 h 5929200"/>
              <a:gd name="connsiteX1022" fmla="*/ 8547024 w 11372400"/>
              <a:gd name="connsiteY1022" fmla="*/ 1544231 h 5929200"/>
              <a:gd name="connsiteX1023" fmla="*/ 8547024 w 11372400"/>
              <a:gd name="connsiteY1023" fmla="*/ 1141713 h 5929200"/>
              <a:gd name="connsiteX1024" fmla="*/ 7672950 w 11372400"/>
              <a:gd name="connsiteY1024" fmla="*/ 1141713 h 5929200"/>
              <a:gd name="connsiteX1025" fmla="*/ 7672950 w 11372400"/>
              <a:gd name="connsiteY1025" fmla="*/ 1544231 h 5929200"/>
              <a:gd name="connsiteX1026" fmla="*/ 8106336 w 11372400"/>
              <a:gd name="connsiteY1026" fmla="*/ 1544231 h 5929200"/>
              <a:gd name="connsiteX1027" fmla="*/ 8106336 w 11372400"/>
              <a:gd name="connsiteY1027" fmla="*/ 1141713 h 5929200"/>
              <a:gd name="connsiteX1028" fmla="*/ 7232262 w 11372400"/>
              <a:gd name="connsiteY1028" fmla="*/ 1141713 h 5929200"/>
              <a:gd name="connsiteX1029" fmla="*/ 7232262 w 11372400"/>
              <a:gd name="connsiteY1029" fmla="*/ 1544231 h 5929200"/>
              <a:gd name="connsiteX1030" fmla="*/ 7665648 w 11372400"/>
              <a:gd name="connsiteY1030" fmla="*/ 1544231 h 5929200"/>
              <a:gd name="connsiteX1031" fmla="*/ 7665648 w 11372400"/>
              <a:gd name="connsiteY1031" fmla="*/ 1141713 h 5929200"/>
              <a:gd name="connsiteX1032" fmla="*/ 6791574 w 11372400"/>
              <a:gd name="connsiteY1032" fmla="*/ 1141713 h 5929200"/>
              <a:gd name="connsiteX1033" fmla="*/ 6791574 w 11372400"/>
              <a:gd name="connsiteY1033" fmla="*/ 1544231 h 5929200"/>
              <a:gd name="connsiteX1034" fmla="*/ 7224960 w 11372400"/>
              <a:gd name="connsiteY1034" fmla="*/ 1544231 h 5929200"/>
              <a:gd name="connsiteX1035" fmla="*/ 7224960 w 11372400"/>
              <a:gd name="connsiteY1035" fmla="*/ 1141713 h 5929200"/>
              <a:gd name="connsiteX1036" fmla="*/ 6350886 w 11372400"/>
              <a:gd name="connsiteY1036" fmla="*/ 1141713 h 5929200"/>
              <a:gd name="connsiteX1037" fmla="*/ 6350886 w 11372400"/>
              <a:gd name="connsiteY1037" fmla="*/ 1544231 h 5929200"/>
              <a:gd name="connsiteX1038" fmla="*/ 6784272 w 11372400"/>
              <a:gd name="connsiteY1038" fmla="*/ 1544231 h 5929200"/>
              <a:gd name="connsiteX1039" fmla="*/ 6784272 w 11372400"/>
              <a:gd name="connsiteY1039" fmla="*/ 1141713 h 5929200"/>
              <a:gd name="connsiteX1040" fmla="*/ 5910198 w 11372400"/>
              <a:gd name="connsiteY1040" fmla="*/ 1141713 h 5929200"/>
              <a:gd name="connsiteX1041" fmla="*/ 5910198 w 11372400"/>
              <a:gd name="connsiteY1041" fmla="*/ 1544231 h 5929200"/>
              <a:gd name="connsiteX1042" fmla="*/ 6343584 w 11372400"/>
              <a:gd name="connsiteY1042" fmla="*/ 1544231 h 5929200"/>
              <a:gd name="connsiteX1043" fmla="*/ 6343584 w 11372400"/>
              <a:gd name="connsiteY1043" fmla="*/ 1141713 h 5929200"/>
              <a:gd name="connsiteX1044" fmla="*/ 5469511 w 11372400"/>
              <a:gd name="connsiteY1044" fmla="*/ 1141713 h 5929200"/>
              <a:gd name="connsiteX1045" fmla="*/ 5469511 w 11372400"/>
              <a:gd name="connsiteY1045" fmla="*/ 1544231 h 5929200"/>
              <a:gd name="connsiteX1046" fmla="*/ 5902896 w 11372400"/>
              <a:gd name="connsiteY1046" fmla="*/ 1544231 h 5929200"/>
              <a:gd name="connsiteX1047" fmla="*/ 5902896 w 11372400"/>
              <a:gd name="connsiteY1047" fmla="*/ 1141713 h 5929200"/>
              <a:gd name="connsiteX1048" fmla="*/ 5028826 w 11372400"/>
              <a:gd name="connsiteY1048" fmla="*/ 1141713 h 5929200"/>
              <a:gd name="connsiteX1049" fmla="*/ 5028826 w 11372400"/>
              <a:gd name="connsiteY1049" fmla="*/ 1544231 h 5929200"/>
              <a:gd name="connsiteX1050" fmla="*/ 5462211 w 11372400"/>
              <a:gd name="connsiteY1050" fmla="*/ 1544231 h 5929200"/>
              <a:gd name="connsiteX1051" fmla="*/ 5462211 w 11372400"/>
              <a:gd name="connsiteY1051" fmla="*/ 1141713 h 5929200"/>
              <a:gd name="connsiteX1052" fmla="*/ 4588140 w 11372400"/>
              <a:gd name="connsiteY1052" fmla="*/ 1141713 h 5929200"/>
              <a:gd name="connsiteX1053" fmla="*/ 4588140 w 11372400"/>
              <a:gd name="connsiteY1053" fmla="*/ 1544231 h 5929200"/>
              <a:gd name="connsiteX1054" fmla="*/ 5021524 w 11372400"/>
              <a:gd name="connsiteY1054" fmla="*/ 1544231 h 5929200"/>
              <a:gd name="connsiteX1055" fmla="*/ 5021524 w 11372400"/>
              <a:gd name="connsiteY1055" fmla="*/ 1141713 h 5929200"/>
              <a:gd name="connsiteX1056" fmla="*/ 4147451 w 11372400"/>
              <a:gd name="connsiteY1056" fmla="*/ 1141713 h 5929200"/>
              <a:gd name="connsiteX1057" fmla="*/ 4147451 w 11372400"/>
              <a:gd name="connsiteY1057" fmla="*/ 1544231 h 5929200"/>
              <a:gd name="connsiteX1058" fmla="*/ 4580836 w 11372400"/>
              <a:gd name="connsiteY1058" fmla="*/ 1544231 h 5929200"/>
              <a:gd name="connsiteX1059" fmla="*/ 4580836 w 11372400"/>
              <a:gd name="connsiteY1059" fmla="*/ 1141713 h 5929200"/>
              <a:gd name="connsiteX1060" fmla="*/ 3706762 w 11372400"/>
              <a:gd name="connsiteY1060" fmla="*/ 1141713 h 5929200"/>
              <a:gd name="connsiteX1061" fmla="*/ 3706762 w 11372400"/>
              <a:gd name="connsiteY1061" fmla="*/ 1544231 h 5929200"/>
              <a:gd name="connsiteX1062" fmla="*/ 4140150 w 11372400"/>
              <a:gd name="connsiteY1062" fmla="*/ 1544231 h 5929200"/>
              <a:gd name="connsiteX1063" fmla="*/ 4140150 w 11372400"/>
              <a:gd name="connsiteY1063" fmla="*/ 1141713 h 5929200"/>
              <a:gd name="connsiteX1064" fmla="*/ 3266074 w 11372400"/>
              <a:gd name="connsiteY1064" fmla="*/ 1141713 h 5929200"/>
              <a:gd name="connsiteX1065" fmla="*/ 3266074 w 11372400"/>
              <a:gd name="connsiteY1065" fmla="*/ 1544231 h 5929200"/>
              <a:gd name="connsiteX1066" fmla="*/ 3699460 w 11372400"/>
              <a:gd name="connsiteY1066" fmla="*/ 1544231 h 5929200"/>
              <a:gd name="connsiteX1067" fmla="*/ 3699460 w 11372400"/>
              <a:gd name="connsiteY1067" fmla="*/ 1141713 h 5929200"/>
              <a:gd name="connsiteX1068" fmla="*/ 2825386 w 11372400"/>
              <a:gd name="connsiteY1068" fmla="*/ 1141713 h 5929200"/>
              <a:gd name="connsiteX1069" fmla="*/ 2825386 w 11372400"/>
              <a:gd name="connsiteY1069" fmla="*/ 1544231 h 5929200"/>
              <a:gd name="connsiteX1070" fmla="*/ 3258772 w 11372400"/>
              <a:gd name="connsiteY1070" fmla="*/ 1544231 h 5929200"/>
              <a:gd name="connsiteX1071" fmla="*/ 3258772 w 11372400"/>
              <a:gd name="connsiteY1071" fmla="*/ 1141713 h 5929200"/>
              <a:gd name="connsiteX1072" fmla="*/ 2384699 w 11372400"/>
              <a:gd name="connsiteY1072" fmla="*/ 1141713 h 5929200"/>
              <a:gd name="connsiteX1073" fmla="*/ 2384699 w 11372400"/>
              <a:gd name="connsiteY1073" fmla="*/ 1544231 h 5929200"/>
              <a:gd name="connsiteX1074" fmla="*/ 2818085 w 11372400"/>
              <a:gd name="connsiteY1074" fmla="*/ 1544231 h 5929200"/>
              <a:gd name="connsiteX1075" fmla="*/ 2818085 w 11372400"/>
              <a:gd name="connsiteY1075" fmla="*/ 1141713 h 5929200"/>
              <a:gd name="connsiteX1076" fmla="*/ 1944011 w 11372400"/>
              <a:gd name="connsiteY1076" fmla="*/ 1141713 h 5929200"/>
              <a:gd name="connsiteX1077" fmla="*/ 1944011 w 11372400"/>
              <a:gd name="connsiteY1077" fmla="*/ 1544231 h 5929200"/>
              <a:gd name="connsiteX1078" fmla="*/ 2377397 w 11372400"/>
              <a:gd name="connsiteY1078" fmla="*/ 1544231 h 5929200"/>
              <a:gd name="connsiteX1079" fmla="*/ 2377397 w 11372400"/>
              <a:gd name="connsiteY1079" fmla="*/ 1141713 h 5929200"/>
              <a:gd name="connsiteX1080" fmla="*/ 1503321 w 11372400"/>
              <a:gd name="connsiteY1080" fmla="*/ 1141713 h 5929200"/>
              <a:gd name="connsiteX1081" fmla="*/ 1503321 w 11372400"/>
              <a:gd name="connsiteY1081" fmla="*/ 1544231 h 5929200"/>
              <a:gd name="connsiteX1082" fmla="*/ 1936709 w 11372400"/>
              <a:gd name="connsiteY1082" fmla="*/ 1544231 h 5929200"/>
              <a:gd name="connsiteX1083" fmla="*/ 1936709 w 11372400"/>
              <a:gd name="connsiteY1083" fmla="*/ 1141713 h 5929200"/>
              <a:gd name="connsiteX1084" fmla="*/ 1062633 w 11372400"/>
              <a:gd name="connsiteY1084" fmla="*/ 1141713 h 5929200"/>
              <a:gd name="connsiteX1085" fmla="*/ 1062633 w 11372400"/>
              <a:gd name="connsiteY1085" fmla="*/ 1544231 h 5929200"/>
              <a:gd name="connsiteX1086" fmla="*/ 1496019 w 11372400"/>
              <a:gd name="connsiteY1086" fmla="*/ 1544231 h 5929200"/>
              <a:gd name="connsiteX1087" fmla="*/ 1496019 w 11372400"/>
              <a:gd name="connsiteY1087" fmla="*/ 1141713 h 5929200"/>
              <a:gd name="connsiteX1088" fmla="*/ 621945 w 11372400"/>
              <a:gd name="connsiteY1088" fmla="*/ 1141713 h 5929200"/>
              <a:gd name="connsiteX1089" fmla="*/ 621945 w 11372400"/>
              <a:gd name="connsiteY1089" fmla="*/ 1544231 h 5929200"/>
              <a:gd name="connsiteX1090" fmla="*/ 1055332 w 11372400"/>
              <a:gd name="connsiteY1090" fmla="*/ 1544231 h 5929200"/>
              <a:gd name="connsiteX1091" fmla="*/ 1055332 w 11372400"/>
              <a:gd name="connsiteY1091" fmla="*/ 1141713 h 5929200"/>
              <a:gd name="connsiteX1092" fmla="*/ 181257 w 11372400"/>
              <a:gd name="connsiteY1092" fmla="*/ 1141713 h 5929200"/>
              <a:gd name="connsiteX1093" fmla="*/ 181257 w 11372400"/>
              <a:gd name="connsiteY1093" fmla="*/ 1544231 h 5929200"/>
              <a:gd name="connsiteX1094" fmla="*/ 614643 w 11372400"/>
              <a:gd name="connsiteY1094" fmla="*/ 1544231 h 5929200"/>
              <a:gd name="connsiteX1095" fmla="*/ 614643 w 11372400"/>
              <a:gd name="connsiteY1095" fmla="*/ 1141713 h 5929200"/>
              <a:gd name="connsiteX1096" fmla="*/ 10757766 w 11372400"/>
              <a:gd name="connsiteY1096" fmla="*/ 731893 h 5929200"/>
              <a:gd name="connsiteX1097" fmla="*/ 10757766 w 11372400"/>
              <a:gd name="connsiteY1097" fmla="*/ 1134411 h 5929200"/>
              <a:gd name="connsiteX1098" fmla="*/ 11191152 w 11372400"/>
              <a:gd name="connsiteY1098" fmla="*/ 1134411 h 5929200"/>
              <a:gd name="connsiteX1099" fmla="*/ 11191152 w 11372400"/>
              <a:gd name="connsiteY1099" fmla="*/ 731893 h 5929200"/>
              <a:gd name="connsiteX1100" fmla="*/ 10317078 w 11372400"/>
              <a:gd name="connsiteY1100" fmla="*/ 731893 h 5929200"/>
              <a:gd name="connsiteX1101" fmla="*/ 10317078 w 11372400"/>
              <a:gd name="connsiteY1101" fmla="*/ 1134411 h 5929200"/>
              <a:gd name="connsiteX1102" fmla="*/ 10750464 w 11372400"/>
              <a:gd name="connsiteY1102" fmla="*/ 1134411 h 5929200"/>
              <a:gd name="connsiteX1103" fmla="*/ 10750464 w 11372400"/>
              <a:gd name="connsiteY1103" fmla="*/ 731893 h 5929200"/>
              <a:gd name="connsiteX1104" fmla="*/ 9876390 w 11372400"/>
              <a:gd name="connsiteY1104" fmla="*/ 731893 h 5929200"/>
              <a:gd name="connsiteX1105" fmla="*/ 9876390 w 11372400"/>
              <a:gd name="connsiteY1105" fmla="*/ 1134411 h 5929200"/>
              <a:gd name="connsiteX1106" fmla="*/ 10309776 w 11372400"/>
              <a:gd name="connsiteY1106" fmla="*/ 1134411 h 5929200"/>
              <a:gd name="connsiteX1107" fmla="*/ 10309776 w 11372400"/>
              <a:gd name="connsiteY1107" fmla="*/ 731893 h 5929200"/>
              <a:gd name="connsiteX1108" fmla="*/ 9435702 w 11372400"/>
              <a:gd name="connsiteY1108" fmla="*/ 731893 h 5929200"/>
              <a:gd name="connsiteX1109" fmla="*/ 9435702 w 11372400"/>
              <a:gd name="connsiteY1109" fmla="*/ 1134411 h 5929200"/>
              <a:gd name="connsiteX1110" fmla="*/ 9869088 w 11372400"/>
              <a:gd name="connsiteY1110" fmla="*/ 1134411 h 5929200"/>
              <a:gd name="connsiteX1111" fmla="*/ 9869088 w 11372400"/>
              <a:gd name="connsiteY1111" fmla="*/ 731893 h 5929200"/>
              <a:gd name="connsiteX1112" fmla="*/ 8995014 w 11372400"/>
              <a:gd name="connsiteY1112" fmla="*/ 731893 h 5929200"/>
              <a:gd name="connsiteX1113" fmla="*/ 8995014 w 11372400"/>
              <a:gd name="connsiteY1113" fmla="*/ 1134411 h 5929200"/>
              <a:gd name="connsiteX1114" fmla="*/ 9428400 w 11372400"/>
              <a:gd name="connsiteY1114" fmla="*/ 1134411 h 5929200"/>
              <a:gd name="connsiteX1115" fmla="*/ 9428400 w 11372400"/>
              <a:gd name="connsiteY1115" fmla="*/ 731893 h 5929200"/>
              <a:gd name="connsiteX1116" fmla="*/ 8554326 w 11372400"/>
              <a:gd name="connsiteY1116" fmla="*/ 731893 h 5929200"/>
              <a:gd name="connsiteX1117" fmla="*/ 8554326 w 11372400"/>
              <a:gd name="connsiteY1117" fmla="*/ 1134411 h 5929200"/>
              <a:gd name="connsiteX1118" fmla="*/ 8987712 w 11372400"/>
              <a:gd name="connsiteY1118" fmla="*/ 1134411 h 5929200"/>
              <a:gd name="connsiteX1119" fmla="*/ 8987712 w 11372400"/>
              <a:gd name="connsiteY1119" fmla="*/ 731893 h 5929200"/>
              <a:gd name="connsiteX1120" fmla="*/ 8113638 w 11372400"/>
              <a:gd name="connsiteY1120" fmla="*/ 731893 h 5929200"/>
              <a:gd name="connsiteX1121" fmla="*/ 8113638 w 11372400"/>
              <a:gd name="connsiteY1121" fmla="*/ 1134411 h 5929200"/>
              <a:gd name="connsiteX1122" fmla="*/ 8547024 w 11372400"/>
              <a:gd name="connsiteY1122" fmla="*/ 1134411 h 5929200"/>
              <a:gd name="connsiteX1123" fmla="*/ 8547024 w 11372400"/>
              <a:gd name="connsiteY1123" fmla="*/ 731893 h 5929200"/>
              <a:gd name="connsiteX1124" fmla="*/ 7672950 w 11372400"/>
              <a:gd name="connsiteY1124" fmla="*/ 731893 h 5929200"/>
              <a:gd name="connsiteX1125" fmla="*/ 7672950 w 11372400"/>
              <a:gd name="connsiteY1125" fmla="*/ 1134411 h 5929200"/>
              <a:gd name="connsiteX1126" fmla="*/ 8106336 w 11372400"/>
              <a:gd name="connsiteY1126" fmla="*/ 1134411 h 5929200"/>
              <a:gd name="connsiteX1127" fmla="*/ 8106336 w 11372400"/>
              <a:gd name="connsiteY1127" fmla="*/ 731893 h 5929200"/>
              <a:gd name="connsiteX1128" fmla="*/ 7232262 w 11372400"/>
              <a:gd name="connsiteY1128" fmla="*/ 731893 h 5929200"/>
              <a:gd name="connsiteX1129" fmla="*/ 7232262 w 11372400"/>
              <a:gd name="connsiteY1129" fmla="*/ 1134411 h 5929200"/>
              <a:gd name="connsiteX1130" fmla="*/ 7665648 w 11372400"/>
              <a:gd name="connsiteY1130" fmla="*/ 1134411 h 5929200"/>
              <a:gd name="connsiteX1131" fmla="*/ 7665648 w 11372400"/>
              <a:gd name="connsiteY1131" fmla="*/ 731893 h 5929200"/>
              <a:gd name="connsiteX1132" fmla="*/ 6791574 w 11372400"/>
              <a:gd name="connsiteY1132" fmla="*/ 731893 h 5929200"/>
              <a:gd name="connsiteX1133" fmla="*/ 6791574 w 11372400"/>
              <a:gd name="connsiteY1133" fmla="*/ 1134411 h 5929200"/>
              <a:gd name="connsiteX1134" fmla="*/ 7224960 w 11372400"/>
              <a:gd name="connsiteY1134" fmla="*/ 1134411 h 5929200"/>
              <a:gd name="connsiteX1135" fmla="*/ 7224960 w 11372400"/>
              <a:gd name="connsiteY1135" fmla="*/ 731893 h 5929200"/>
              <a:gd name="connsiteX1136" fmla="*/ 6350886 w 11372400"/>
              <a:gd name="connsiteY1136" fmla="*/ 731893 h 5929200"/>
              <a:gd name="connsiteX1137" fmla="*/ 6350886 w 11372400"/>
              <a:gd name="connsiteY1137" fmla="*/ 1134411 h 5929200"/>
              <a:gd name="connsiteX1138" fmla="*/ 6784272 w 11372400"/>
              <a:gd name="connsiteY1138" fmla="*/ 1134411 h 5929200"/>
              <a:gd name="connsiteX1139" fmla="*/ 6784272 w 11372400"/>
              <a:gd name="connsiteY1139" fmla="*/ 731893 h 5929200"/>
              <a:gd name="connsiteX1140" fmla="*/ 5910198 w 11372400"/>
              <a:gd name="connsiteY1140" fmla="*/ 731893 h 5929200"/>
              <a:gd name="connsiteX1141" fmla="*/ 5910198 w 11372400"/>
              <a:gd name="connsiteY1141" fmla="*/ 1134411 h 5929200"/>
              <a:gd name="connsiteX1142" fmla="*/ 6343584 w 11372400"/>
              <a:gd name="connsiteY1142" fmla="*/ 1134411 h 5929200"/>
              <a:gd name="connsiteX1143" fmla="*/ 6343584 w 11372400"/>
              <a:gd name="connsiteY1143" fmla="*/ 731893 h 5929200"/>
              <a:gd name="connsiteX1144" fmla="*/ 5469511 w 11372400"/>
              <a:gd name="connsiteY1144" fmla="*/ 731893 h 5929200"/>
              <a:gd name="connsiteX1145" fmla="*/ 5469511 w 11372400"/>
              <a:gd name="connsiteY1145" fmla="*/ 1134411 h 5929200"/>
              <a:gd name="connsiteX1146" fmla="*/ 5902896 w 11372400"/>
              <a:gd name="connsiteY1146" fmla="*/ 1134411 h 5929200"/>
              <a:gd name="connsiteX1147" fmla="*/ 5902896 w 11372400"/>
              <a:gd name="connsiteY1147" fmla="*/ 731893 h 5929200"/>
              <a:gd name="connsiteX1148" fmla="*/ 5028826 w 11372400"/>
              <a:gd name="connsiteY1148" fmla="*/ 731893 h 5929200"/>
              <a:gd name="connsiteX1149" fmla="*/ 5028826 w 11372400"/>
              <a:gd name="connsiteY1149" fmla="*/ 1134411 h 5929200"/>
              <a:gd name="connsiteX1150" fmla="*/ 5462211 w 11372400"/>
              <a:gd name="connsiteY1150" fmla="*/ 1134411 h 5929200"/>
              <a:gd name="connsiteX1151" fmla="*/ 5462211 w 11372400"/>
              <a:gd name="connsiteY1151" fmla="*/ 731893 h 5929200"/>
              <a:gd name="connsiteX1152" fmla="*/ 4588140 w 11372400"/>
              <a:gd name="connsiteY1152" fmla="*/ 731893 h 5929200"/>
              <a:gd name="connsiteX1153" fmla="*/ 4588140 w 11372400"/>
              <a:gd name="connsiteY1153" fmla="*/ 1134411 h 5929200"/>
              <a:gd name="connsiteX1154" fmla="*/ 5021524 w 11372400"/>
              <a:gd name="connsiteY1154" fmla="*/ 1134411 h 5929200"/>
              <a:gd name="connsiteX1155" fmla="*/ 5021524 w 11372400"/>
              <a:gd name="connsiteY1155" fmla="*/ 731893 h 5929200"/>
              <a:gd name="connsiteX1156" fmla="*/ 4147451 w 11372400"/>
              <a:gd name="connsiteY1156" fmla="*/ 731893 h 5929200"/>
              <a:gd name="connsiteX1157" fmla="*/ 4147451 w 11372400"/>
              <a:gd name="connsiteY1157" fmla="*/ 1134411 h 5929200"/>
              <a:gd name="connsiteX1158" fmla="*/ 4580836 w 11372400"/>
              <a:gd name="connsiteY1158" fmla="*/ 1134411 h 5929200"/>
              <a:gd name="connsiteX1159" fmla="*/ 4580836 w 11372400"/>
              <a:gd name="connsiteY1159" fmla="*/ 731893 h 5929200"/>
              <a:gd name="connsiteX1160" fmla="*/ 3706762 w 11372400"/>
              <a:gd name="connsiteY1160" fmla="*/ 731893 h 5929200"/>
              <a:gd name="connsiteX1161" fmla="*/ 3706762 w 11372400"/>
              <a:gd name="connsiteY1161" fmla="*/ 1134411 h 5929200"/>
              <a:gd name="connsiteX1162" fmla="*/ 4140150 w 11372400"/>
              <a:gd name="connsiteY1162" fmla="*/ 1134411 h 5929200"/>
              <a:gd name="connsiteX1163" fmla="*/ 4140150 w 11372400"/>
              <a:gd name="connsiteY1163" fmla="*/ 731893 h 5929200"/>
              <a:gd name="connsiteX1164" fmla="*/ 3266074 w 11372400"/>
              <a:gd name="connsiteY1164" fmla="*/ 731893 h 5929200"/>
              <a:gd name="connsiteX1165" fmla="*/ 3266074 w 11372400"/>
              <a:gd name="connsiteY1165" fmla="*/ 1134411 h 5929200"/>
              <a:gd name="connsiteX1166" fmla="*/ 3699460 w 11372400"/>
              <a:gd name="connsiteY1166" fmla="*/ 1134411 h 5929200"/>
              <a:gd name="connsiteX1167" fmla="*/ 3699460 w 11372400"/>
              <a:gd name="connsiteY1167" fmla="*/ 731893 h 5929200"/>
              <a:gd name="connsiteX1168" fmla="*/ 2825386 w 11372400"/>
              <a:gd name="connsiteY1168" fmla="*/ 731893 h 5929200"/>
              <a:gd name="connsiteX1169" fmla="*/ 2825386 w 11372400"/>
              <a:gd name="connsiteY1169" fmla="*/ 1134411 h 5929200"/>
              <a:gd name="connsiteX1170" fmla="*/ 3258772 w 11372400"/>
              <a:gd name="connsiteY1170" fmla="*/ 1134411 h 5929200"/>
              <a:gd name="connsiteX1171" fmla="*/ 3258772 w 11372400"/>
              <a:gd name="connsiteY1171" fmla="*/ 731893 h 5929200"/>
              <a:gd name="connsiteX1172" fmla="*/ 2384699 w 11372400"/>
              <a:gd name="connsiteY1172" fmla="*/ 731893 h 5929200"/>
              <a:gd name="connsiteX1173" fmla="*/ 2384699 w 11372400"/>
              <a:gd name="connsiteY1173" fmla="*/ 1134411 h 5929200"/>
              <a:gd name="connsiteX1174" fmla="*/ 2818085 w 11372400"/>
              <a:gd name="connsiteY1174" fmla="*/ 1134411 h 5929200"/>
              <a:gd name="connsiteX1175" fmla="*/ 2818085 w 11372400"/>
              <a:gd name="connsiteY1175" fmla="*/ 731893 h 5929200"/>
              <a:gd name="connsiteX1176" fmla="*/ 1944011 w 11372400"/>
              <a:gd name="connsiteY1176" fmla="*/ 731893 h 5929200"/>
              <a:gd name="connsiteX1177" fmla="*/ 1944011 w 11372400"/>
              <a:gd name="connsiteY1177" fmla="*/ 1134411 h 5929200"/>
              <a:gd name="connsiteX1178" fmla="*/ 2377397 w 11372400"/>
              <a:gd name="connsiteY1178" fmla="*/ 1134411 h 5929200"/>
              <a:gd name="connsiteX1179" fmla="*/ 2377397 w 11372400"/>
              <a:gd name="connsiteY1179" fmla="*/ 731893 h 5929200"/>
              <a:gd name="connsiteX1180" fmla="*/ 1503321 w 11372400"/>
              <a:gd name="connsiteY1180" fmla="*/ 731893 h 5929200"/>
              <a:gd name="connsiteX1181" fmla="*/ 1503321 w 11372400"/>
              <a:gd name="connsiteY1181" fmla="*/ 1134411 h 5929200"/>
              <a:gd name="connsiteX1182" fmla="*/ 1936709 w 11372400"/>
              <a:gd name="connsiteY1182" fmla="*/ 1134411 h 5929200"/>
              <a:gd name="connsiteX1183" fmla="*/ 1936709 w 11372400"/>
              <a:gd name="connsiteY1183" fmla="*/ 731893 h 5929200"/>
              <a:gd name="connsiteX1184" fmla="*/ 1062633 w 11372400"/>
              <a:gd name="connsiteY1184" fmla="*/ 731893 h 5929200"/>
              <a:gd name="connsiteX1185" fmla="*/ 1062633 w 11372400"/>
              <a:gd name="connsiteY1185" fmla="*/ 1134411 h 5929200"/>
              <a:gd name="connsiteX1186" fmla="*/ 1496019 w 11372400"/>
              <a:gd name="connsiteY1186" fmla="*/ 1134411 h 5929200"/>
              <a:gd name="connsiteX1187" fmla="*/ 1496019 w 11372400"/>
              <a:gd name="connsiteY1187" fmla="*/ 731893 h 5929200"/>
              <a:gd name="connsiteX1188" fmla="*/ 621945 w 11372400"/>
              <a:gd name="connsiteY1188" fmla="*/ 731893 h 5929200"/>
              <a:gd name="connsiteX1189" fmla="*/ 621945 w 11372400"/>
              <a:gd name="connsiteY1189" fmla="*/ 1134411 h 5929200"/>
              <a:gd name="connsiteX1190" fmla="*/ 1055332 w 11372400"/>
              <a:gd name="connsiteY1190" fmla="*/ 1134411 h 5929200"/>
              <a:gd name="connsiteX1191" fmla="*/ 1055332 w 11372400"/>
              <a:gd name="connsiteY1191" fmla="*/ 731893 h 5929200"/>
              <a:gd name="connsiteX1192" fmla="*/ 181257 w 11372400"/>
              <a:gd name="connsiteY1192" fmla="*/ 731893 h 5929200"/>
              <a:gd name="connsiteX1193" fmla="*/ 181257 w 11372400"/>
              <a:gd name="connsiteY1193" fmla="*/ 1134411 h 5929200"/>
              <a:gd name="connsiteX1194" fmla="*/ 614643 w 11372400"/>
              <a:gd name="connsiteY1194" fmla="*/ 1134411 h 5929200"/>
              <a:gd name="connsiteX1195" fmla="*/ 614643 w 11372400"/>
              <a:gd name="connsiteY1195" fmla="*/ 731893 h 5929200"/>
              <a:gd name="connsiteX1196" fmla="*/ 10317078 w 11372400"/>
              <a:gd name="connsiteY1196" fmla="*/ 322073 h 5929200"/>
              <a:gd name="connsiteX1197" fmla="*/ 10317078 w 11372400"/>
              <a:gd name="connsiteY1197" fmla="*/ 724591 h 5929200"/>
              <a:gd name="connsiteX1198" fmla="*/ 10750464 w 11372400"/>
              <a:gd name="connsiteY1198" fmla="*/ 724591 h 5929200"/>
              <a:gd name="connsiteX1199" fmla="*/ 10750464 w 11372400"/>
              <a:gd name="connsiteY1199" fmla="*/ 322073 h 5929200"/>
              <a:gd name="connsiteX1200" fmla="*/ 9876390 w 11372400"/>
              <a:gd name="connsiteY1200" fmla="*/ 322073 h 5929200"/>
              <a:gd name="connsiteX1201" fmla="*/ 9876390 w 11372400"/>
              <a:gd name="connsiteY1201" fmla="*/ 724591 h 5929200"/>
              <a:gd name="connsiteX1202" fmla="*/ 10309776 w 11372400"/>
              <a:gd name="connsiteY1202" fmla="*/ 724591 h 5929200"/>
              <a:gd name="connsiteX1203" fmla="*/ 10309776 w 11372400"/>
              <a:gd name="connsiteY1203" fmla="*/ 322073 h 5929200"/>
              <a:gd name="connsiteX1204" fmla="*/ 9435702 w 11372400"/>
              <a:gd name="connsiteY1204" fmla="*/ 322073 h 5929200"/>
              <a:gd name="connsiteX1205" fmla="*/ 9435702 w 11372400"/>
              <a:gd name="connsiteY1205" fmla="*/ 724591 h 5929200"/>
              <a:gd name="connsiteX1206" fmla="*/ 9869088 w 11372400"/>
              <a:gd name="connsiteY1206" fmla="*/ 724591 h 5929200"/>
              <a:gd name="connsiteX1207" fmla="*/ 9869088 w 11372400"/>
              <a:gd name="connsiteY1207" fmla="*/ 322073 h 5929200"/>
              <a:gd name="connsiteX1208" fmla="*/ 8995014 w 11372400"/>
              <a:gd name="connsiteY1208" fmla="*/ 322073 h 5929200"/>
              <a:gd name="connsiteX1209" fmla="*/ 8995014 w 11372400"/>
              <a:gd name="connsiteY1209" fmla="*/ 724591 h 5929200"/>
              <a:gd name="connsiteX1210" fmla="*/ 9428400 w 11372400"/>
              <a:gd name="connsiteY1210" fmla="*/ 724591 h 5929200"/>
              <a:gd name="connsiteX1211" fmla="*/ 9428400 w 11372400"/>
              <a:gd name="connsiteY1211" fmla="*/ 322073 h 5929200"/>
              <a:gd name="connsiteX1212" fmla="*/ 8554326 w 11372400"/>
              <a:gd name="connsiteY1212" fmla="*/ 322073 h 5929200"/>
              <a:gd name="connsiteX1213" fmla="*/ 8554326 w 11372400"/>
              <a:gd name="connsiteY1213" fmla="*/ 724591 h 5929200"/>
              <a:gd name="connsiteX1214" fmla="*/ 8987712 w 11372400"/>
              <a:gd name="connsiteY1214" fmla="*/ 724591 h 5929200"/>
              <a:gd name="connsiteX1215" fmla="*/ 8987712 w 11372400"/>
              <a:gd name="connsiteY1215" fmla="*/ 322073 h 5929200"/>
              <a:gd name="connsiteX1216" fmla="*/ 8113638 w 11372400"/>
              <a:gd name="connsiteY1216" fmla="*/ 322073 h 5929200"/>
              <a:gd name="connsiteX1217" fmla="*/ 8113638 w 11372400"/>
              <a:gd name="connsiteY1217" fmla="*/ 724591 h 5929200"/>
              <a:gd name="connsiteX1218" fmla="*/ 8547024 w 11372400"/>
              <a:gd name="connsiteY1218" fmla="*/ 724591 h 5929200"/>
              <a:gd name="connsiteX1219" fmla="*/ 8547024 w 11372400"/>
              <a:gd name="connsiteY1219" fmla="*/ 322073 h 5929200"/>
              <a:gd name="connsiteX1220" fmla="*/ 7672950 w 11372400"/>
              <a:gd name="connsiteY1220" fmla="*/ 322073 h 5929200"/>
              <a:gd name="connsiteX1221" fmla="*/ 7672950 w 11372400"/>
              <a:gd name="connsiteY1221" fmla="*/ 724591 h 5929200"/>
              <a:gd name="connsiteX1222" fmla="*/ 8106336 w 11372400"/>
              <a:gd name="connsiteY1222" fmla="*/ 724591 h 5929200"/>
              <a:gd name="connsiteX1223" fmla="*/ 8106336 w 11372400"/>
              <a:gd name="connsiteY1223" fmla="*/ 322073 h 5929200"/>
              <a:gd name="connsiteX1224" fmla="*/ 7232262 w 11372400"/>
              <a:gd name="connsiteY1224" fmla="*/ 322073 h 5929200"/>
              <a:gd name="connsiteX1225" fmla="*/ 7232262 w 11372400"/>
              <a:gd name="connsiteY1225" fmla="*/ 724591 h 5929200"/>
              <a:gd name="connsiteX1226" fmla="*/ 7665648 w 11372400"/>
              <a:gd name="connsiteY1226" fmla="*/ 724591 h 5929200"/>
              <a:gd name="connsiteX1227" fmla="*/ 7665648 w 11372400"/>
              <a:gd name="connsiteY1227" fmla="*/ 322073 h 5929200"/>
              <a:gd name="connsiteX1228" fmla="*/ 6791574 w 11372400"/>
              <a:gd name="connsiteY1228" fmla="*/ 322073 h 5929200"/>
              <a:gd name="connsiteX1229" fmla="*/ 6791574 w 11372400"/>
              <a:gd name="connsiteY1229" fmla="*/ 724591 h 5929200"/>
              <a:gd name="connsiteX1230" fmla="*/ 7224960 w 11372400"/>
              <a:gd name="connsiteY1230" fmla="*/ 724591 h 5929200"/>
              <a:gd name="connsiteX1231" fmla="*/ 7224960 w 11372400"/>
              <a:gd name="connsiteY1231" fmla="*/ 322073 h 5929200"/>
              <a:gd name="connsiteX1232" fmla="*/ 6350886 w 11372400"/>
              <a:gd name="connsiteY1232" fmla="*/ 322073 h 5929200"/>
              <a:gd name="connsiteX1233" fmla="*/ 6350886 w 11372400"/>
              <a:gd name="connsiteY1233" fmla="*/ 724591 h 5929200"/>
              <a:gd name="connsiteX1234" fmla="*/ 6784272 w 11372400"/>
              <a:gd name="connsiteY1234" fmla="*/ 724591 h 5929200"/>
              <a:gd name="connsiteX1235" fmla="*/ 6784272 w 11372400"/>
              <a:gd name="connsiteY1235" fmla="*/ 322073 h 5929200"/>
              <a:gd name="connsiteX1236" fmla="*/ 5910198 w 11372400"/>
              <a:gd name="connsiteY1236" fmla="*/ 322073 h 5929200"/>
              <a:gd name="connsiteX1237" fmla="*/ 5910198 w 11372400"/>
              <a:gd name="connsiteY1237" fmla="*/ 724591 h 5929200"/>
              <a:gd name="connsiteX1238" fmla="*/ 6343584 w 11372400"/>
              <a:gd name="connsiteY1238" fmla="*/ 724591 h 5929200"/>
              <a:gd name="connsiteX1239" fmla="*/ 6343584 w 11372400"/>
              <a:gd name="connsiteY1239" fmla="*/ 322073 h 5929200"/>
              <a:gd name="connsiteX1240" fmla="*/ 5469511 w 11372400"/>
              <a:gd name="connsiteY1240" fmla="*/ 322073 h 5929200"/>
              <a:gd name="connsiteX1241" fmla="*/ 5469511 w 11372400"/>
              <a:gd name="connsiteY1241" fmla="*/ 724591 h 5929200"/>
              <a:gd name="connsiteX1242" fmla="*/ 5902896 w 11372400"/>
              <a:gd name="connsiteY1242" fmla="*/ 724591 h 5929200"/>
              <a:gd name="connsiteX1243" fmla="*/ 5902896 w 11372400"/>
              <a:gd name="connsiteY1243" fmla="*/ 322073 h 5929200"/>
              <a:gd name="connsiteX1244" fmla="*/ 5028826 w 11372400"/>
              <a:gd name="connsiteY1244" fmla="*/ 322073 h 5929200"/>
              <a:gd name="connsiteX1245" fmla="*/ 5028826 w 11372400"/>
              <a:gd name="connsiteY1245" fmla="*/ 724591 h 5929200"/>
              <a:gd name="connsiteX1246" fmla="*/ 5462211 w 11372400"/>
              <a:gd name="connsiteY1246" fmla="*/ 724591 h 5929200"/>
              <a:gd name="connsiteX1247" fmla="*/ 5462211 w 11372400"/>
              <a:gd name="connsiteY1247" fmla="*/ 322073 h 5929200"/>
              <a:gd name="connsiteX1248" fmla="*/ 4588140 w 11372400"/>
              <a:gd name="connsiteY1248" fmla="*/ 322073 h 5929200"/>
              <a:gd name="connsiteX1249" fmla="*/ 4588140 w 11372400"/>
              <a:gd name="connsiteY1249" fmla="*/ 724591 h 5929200"/>
              <a:gd name="connsiteX1250" fmla="*/ 5021524 w 11372400"/>
              <a:gd name="connsiteY1250" fmla="*/ 724591 h 5929200"/>
              <a:gd name="connsiteX1251" fmla="*/ 5021524 w 11372400"/>
              <a:gd name="connsiteY1251" fmla="*/ 322073 h 5929200"/>
              <a:gd name="connsiteX1252" fmla="*/ 4147451 w 11372400"/>
              <a:gd name="connsiteY1252" fmla="*/ 322073 h 5929200"/>
              <a:gd name="connsiteX1253" fmla="*/ 4147451 w 11372400"/>
              <a:gd name="connsiteY1253" fmla="*/ 724591 h 5929200"/>
              <a:gd name="connsiteX1254" fmla="*/ 4580836 w 11372400"/>
              <a:gd name="connsiteY1254" fmla="*/ 724591 h 5929200"/>
              <a:gd name="connsiteX1255" fmla="*/ 4580836 w 11372400"/>
              <a:gd name="connsiteY1255" fmla="*/ 322073 h 5929200"/>
              <a:gd name="connsiteX1256" fmla="*/ 3706762 w 11372400"/>
              <a:gd name="connsiteY1256" fmla="*/ 322073 h 5929200"/>
              <a:gd name="connsiteX1257" fmla="*/ 3706762 w 11372400"/>
              <a:gd name="connsiteY1257" fmla="*/ 724591 h 5929200"/>
              <a:gd name="connsiteX1258" fmla="*/ 4140150 w 11372400"/>
              <a:gd name="connsiteY1258" fmla="*/ 724591 h 5929200"/>
              <a:gd name="connsiteX1259" fmla="*/ 4140150 w 11372400"/>
              <a:gd name="connsiteY1259" fmla="*/ 322073 h 5929200"/>
              <a:gd name="connsiteX1260" fmla="*/ 3266074 w 11372400"/>
              <a:gd name="connsiteY1260" fmla="*/ 322073 h 5929200"/>
              <a:gd name="connsiteX1261" fmla="*/ 3266074 w 11372400"/>
              <a:gd name="connsiteY1261" fmla="*/ 724591 h 5929200"/>
              <a:gd name="connsiteX1262" fmla="*/ 3699460 w 11372400"/>
              <a:gd name="connsiteY1262" fmla="*/ 724591 h 5929200"/>
              <a:gd name="connsiteX1263" fmla="*/ 3699460 w 11372400"/>
              <a:gd name="connsiteY1263" fmla="*/ 322073 h 5929200"/>
              <a:gd name="connsiteX1264" fmla="*/ 2825386 w 11372400"/>
              <a:gd name="connsiteY1264" fmla="*/ 322073 h 5929200"/>
              <a:gd name="connsiteX1265" fmla="*/ 2825386 w 11372400"/>
              <a:gd name="connsiteY1265" fmla="*/ 724591 h 5929200"/>
              <a:gd name="connsiteX1266" fmla="*/ 3258772 w 11372400"/>
              <a:gd name="connsiteY1266" fmla="*/ 724591 h 5929200"/>
              <a:gd name="connsiteX1267" fmla="*/ 3258772 w 11372400"/>
              <a:gd name="connsiteY1267" fmla="*/ 322073 h 5929200"/>
              <a:gd name="connsiteX1268" fmla="*/ 2384699 w 11372400"/>
              <a:gd name="connsiteY1268" fmla="*/ 322073 h 5929200"/>
              <a:gd name="connsiteX1269" fmla="*/ 2384699 w 11372400"/>
              <a:gd name="connsiteY1269" fmla="*/ 724591 h 5929200"/>
              <a:gd name="connsiteX1270" fmla="*/ 2818085 w 11372400"/>
              <a:gd name="connsiteY1270" fmla="*/ 724591 h 5929200"/>
              <a:gd name="connsiteX1271" fmla="*/ 2818085 w 11372400"/>
              <a:gd name="connsiteY1271" fmla="*/ 322073 h 5929200"/>
              <a:gd name="connsiteX1272" fmla="*/ 1944011 w 11372400"/>
              <a:gd name="connsiteY1272" fmla="*/ 322073 h 5929200"/>
              <a:gd name="connsiteX1273" fmla="*/ 1944011 w 11372400"/>
              <a:gd name="connsiteY1273" fmla="*/ 724591 h 5929200"/>
              <a:gd name="connsiteX1274" fmla="*/ 2377397 w 11372400"/>
              <a:gd name="connsiteY1274" fmla="*/ 724591 h 5929200"/>
              <a:gd name="connsiteX1275" fmla="*/ 2377397 w 11372400"/>
              <a:gd name="connsiteY1275" fmla="*/ 322073 h 5929200"/>
              <a:gd name="connsiteX1276" fmla="*/ 1503321 w 11372400"/>
              <a:gd name="connsiteY1276" fmla="*/ 322073 h 5929200"/>
              <a:gd name="connsiteX1277" fmla="*/ 1503321 w 11372400"/>
              <a:gd name="connsiteY1277" fmla="*/ 724591 h 5929200"/>
              <a:gd name="connsiteX1278" fmla="*/ 1936709 w 11372400"/>
              <a:gd name="connsiteY1278" fmla="*/ 724591 h 5929200"/>
              <a:gd name="connsiteX1279" fmla="*/ 1936709 w 11372400"/>
              <a:gd name="connsiteY1279" fmla="*/ 322073 h 5929200"/>
              <a:gd name="connsiteX1280" fmla="*/ 1062633 w 11372400"/>
              <a:gd name="connsiteY1280" fmla="*/ 322073 h 5929200"/>
              <a:gd name="connsiteX1281" fmla="*/ 1062633 w 11372400"/>
              <a:gd name="connsiteY1281" fmla="*/ 724591 h 5929200"/>
              <a:gd name="connsiteX1282" fmla="*/ 1496019 w 11372400"/>
              <a:gd name="connsiteY1282" fmla="*/ 724591 h 5929200"/>
              <a:gd name="connsiteX1283" fmla="*/ 1496019 w 11372400"/>
              <a:gd name="connsiteY1283" fmla="*/ 322073 h 5929200"/>
              <a:gd name="connsiteX1284" fmla="*/ 621945 w 11372400"/>
              <a:gd name="connsiteY1284" fmla="*/ 322073 h 5929200"/>
              <a:gd name="connsiteX1285" fmla="*/ 621945 w 11372400"/>
              <a:gd name="connsiteY1285" fmla="*/ 724591 h 5929200"/>
              <a:gd name="connsiteX1286" fmla="*/ 1055332 w 11372400"/>
              <a:gd name="connsiteY1286" fmla="*/ 724591 h 5929200"/>
              <a:gd name="connsiteX1287" fmla="*/ 1055332 w 11372400"/>
              <a:gd name="connsiteY1287" fmla="*/ 322073 h 5929200"/>
              <a:gd name="connsiteX1288" fmla="*/ 181257 w 11372400"/>
              <a:gd name="connsiteY1288" fmla="*/ 322073 h 5929200"/>
              <a:gd name="connsiteX1289" fmla="*/ 181257 w 11372400"/>
              <a:gd name="connsiteY1289" fmla="*/ 724591 h 5929200"/>
              <a:gd name="connsiteX1290" fmla="*/ 614643 w 11372400"/>
              <a:gd name="connsiteY1290" fmla="*/ 724591 h 5929200"/>
              <a:gd name="connsiteX1291" fmla="*/ 614643 w 11372400"/>
              <a:gd name="connsiteY1291" fmla="*/ 322073 h 5929200"/>
              <a:gd name="connsiteX1292" fmla="*/ 173955 w 11372400"/>
              <a:gd name="connsiteY1292" fmla="*/ 0 h 5929200"/>
              <a:gd name="connsiteX1293" fmla="*/ 181257 w 11372400"/>
              <a:gd name="connsiteY1293" fmla="*/ 0 h 5929200"/>
              <a:gd name="connsiteX1294" fmla="*/ 181257 w 11372400"/>
              <a:gd name="connsiteY1294" fmla="*/ 314771 h 5929200"/>
              <a:gd name="connsiteX1295" fmla="*/ 614643 w 11372400"/>
              <a:gd name="connsiteY1295" fmla="*/ 314771 h 5929200"/>
              <a:gd name="connsiteX1296" fmla="*/ 614643 w 11372400"/>
              <a:gd name="connsiteY1296" fmla="*/ 0 h 5929200"/>
              <a:gd name="connsiteX1297" fmla="*/ 621945 w 11372400"/>
              <a:gd name="connsiteY1297" fmla="*/ 0 h 5929200"/>
              <a:gd name="connsiteX1298" fmla="*/ 621945 w 11372400"/>
              <a:gd name="connsiteY1298" fmla="*/ 314771 h 5929200"/>
              <a:gd name="connsiteX1299" fmla="*/ 1055332 w 11372400"/>
              <a:gd name="connsiteY1299" fmla="*/ 314771 h 5929200"/>
              <a:gd name="connsiteX1300" fmla="*/ 1055332 w 11372400"/>
              <a:gd name="connsiteY1300" fmla="*/ 0 h 5929200"/>
              <a:gd name="connsiteX1301" fmla="*/ 1062633 w 11372400"/>
              <a:gd name="connsiteY1301" fmla="*/ 0 h 5929200"/>
              <a:gd name="connsiteX1302" fmla="*/ 1062633 w 11372400"/>
              <a:gd name="connsiteY1302" fmla="*/ 314771 h 5929200"/>
              <a:gd name="connsiteX1303" fmla="*/ 1496019 w 11372400"/>
              <a:gd name="connsiteY1303" fmla="*/ 314771 h 5929200"/>
              <a:gd name="connsiteX1304" fmla="*/ 1496019 w 11372400"/>
              <a:gd name="connsiteY1304" fmla="*/ 0 h 5929200"/>
              <a:gd name="connsiteX1305" fmla="*/ 1503321 w 11372400"/>
              <a:gd name="connsiteY1305" fmla="*/ 0 h 5929200"/>
              <a:gd name="connsiteX1306" fmla="*/ 1503321 w 11372400"/>
              <a:gd name="connsiteY1306" fmla="*/ 314771 h 5929200"/>
              <a:gd name="connsiteX1307" fmla="*/ 1936709 w 11372400"/>
              <a:gd name="connsiteY1307" fmla="*/ 314771 h 5929200"/>
              <a:gd name="connsiteX1308" fmla="*/ 1936709 w 11372400"/>
              <a:gd name="connsiteY1308" fmla="*/ 0 h 5929200"/>
              <a:gd name="connsiteX1309" fmla="*/ 1944011 w 11372400"/>
              <a:gd name="connsiteY1309" fmla="*/ 0 h 5929200"/>
              <a:gd name="connsiteX1310" fmla="*/ 1944011 w 11372400"/>
              <a:gd name="connsiteY1310" fmla="*/ 314771 h 5929200"/>
              <a:gd name="connsiteX1311" fmla="*/ 2377397 w 11372400"/>
              <a:gd name="connsiteY1311" fmla="*/ 314771 h 5929200"/>
              <a:gd name="connsiteX1312" fmla="*/ 2377397 w 11372400"/>
              <a:gd name="connsiteY1312" fmla="*/ 0 h 5929200"/>
              <a:gd name="connsiteX1313" fmla="*/ 2384699 w 11372400"/>
              <a:gd name="connsiteY1313" fmla="*/ 0 h 5929200"/>
              <a:gd name="connsiteX1314" fmla="*/ 2384699 w 11372400"/>
              <a:gd name="connsiteY1314" fmla="*/ 314771 h 5929200"/>
              <a:gd name="connsiteX1315" fmla="*/ 2818085 w 11372400"/>
              <a:gd name="connsiteY1315" fmla="*/ 314771 h 5929200"/>
              <a:gd name="connsiteX1316" fmla="*/ 2818085 w 11372400"/>
              <a:gd name="connsiteY1316" fmla="*/ 0 h 5929200"/>
              <a:gd name="connsiteX1317" fmla="*/ 2825386 w 11372400"/>
              <a:gd name="connsiteY1317" fmla="*/ 0 h 5929200"/>
              <a:gd name="connsiteX1318" fmla="*/ 2825386 w 11372400"/>
              <a:gd name="connsiteY1318" fmla="*/ 314771 h 5929200"/>
              <a:gd name="connsiteX1319" fmla="*/ 3258772 w 11372400"/>
              <a:gd name="connsiteY1319" fmla="*/ 314771 h 5929200"/>
              <a:gd name="connsiteX1320" fmla="*/ 3258772 w 11372400"/>
              <a:gd name="connsiteY1320" fmla="*/ 0 h 5929200"/>
              <a:gd name="connsiteX1321" fmla="*/ 3266074 w 11372400"/>
              <a:gd name="connsiteY1321" fmla="*/ 0 h 5929200"/>
              <a:gd name="connsiteX1322" fmla="*/ 3266074 w 11372400"/>
              <a:gd name="connsiteY1322" fmla="*/ 314771 h 5929200"/>
              <a:gd name="connsiteX1323" fmla="*/ 3699460 w 11372400"/>
              <a:gd name="connsiteY1323" fmla="*/ 314771 h 5929200"/>
              <a:gd name="connsiteX1324" fmla="*/ 3699460 w 11372400"/>
              <a:gd name="connsiteY1324" fmla="*/ 0 h 5929200"/>
              <a:gd name="connsiteX1325" fmla="*/ 3706762 w 11372400"/>
              <a:gd name="connsiteY1325" fmla="*/ 0 h 5929200"/>
              <a:gd name="connsiteX1326" fmla="*/ 3706762 w 11372400"/>
              <a:gd name="connsiteY1326" fmla="*/ 314771 h 5929200"/>
              <a:gd name="connsiteX1327" fmla="*/ 4140150 w 11372400"/>
              <a:gd name="connsiteY1327" fmla="*/ 314771 h 5929200"/>
              <a:gd name="connsiteX1328" fmla="*/ 4140150 w 11372400"/>
              <a:gd name="connsiteY1328" fmla="*/ 0 h 5929200"/>
              <a:gd name="connsiteX1329" fmla="*/ 4147451 w 11372400"/>
              <a:gd name="connsiteY1329" fmla="*/ 0 h 5929200"/>
              <a:gd name="connsiteX1330" fmla="*/ 4147451 w 11372400"/>
              <a:gd name="connsiteY1330" fmla="*/ 314771 h 5929200"/>
              <a:gd name="connsiteX1331" fmla="*/ 4580836 w 11372400"/>
              <a:gd name="connsiteY1331" fmla="*/ 314771 h 5929200"/>
              <a:gd name="connsiteX1332" fmla="*/ 4580836 w 11372400"/>
              <a:gd name="connsiteY1332" fmla="*/ 0 h 5929200"/>
              <a:gd name="connsiteX1333" fmla="*/ 4588140 w 11372400"/>
              <a:gd name="connsiteY1333" fmla="*/ 0 h 5929200"/>
              <a:gd name="connsiteX1334" fmla="*/ 4588140 w 11372400"/>
              <a:gd name="connsiteY1334" fmla="*/ 314771 h 5929200"/>
              <a:gd name="connsiteX1335" fmla="*/ 5021524 w 11372400"/>
              <a:gd name="connsiteY1335" fmla="*/ 314771 h 5929200"/>
              <a:gd name="connsiteX1336" fmla="*/ 5021524 w 11372400"/>
              <a:gd name="connsiteY1336" fmla="*/ 0 h 5929200"/>
              <a:gd name="connsiteX1337" fmla="*/ 5028826 w 11372400"/>
              <a:gd name="connsiteY1337" fmla="*/ 0 h 5929200"/>
              <a:gd name="connsiteX1338" fmla="*/ 5028826 w 11372400"/>
              <a:gd name="connsiteY1338" fmla="*/ 314771 h 5929200"/>
              <a:gd name="connsiteX1339" fmla="*/ 5462211 w 11372400"/>
              <a:gd name="connsiteY1339" fmla="*/ 314771 h 5929200"/>
              <a:gd name="connsiteX1340" fmla="*/ 5462211 w 11372400"/>
              <a:gd name="connsiteY1340" fmla="*/ 0 h 5929200"/>
              <a:gd name="connsiteX1341" fmla="*/ 5469511 w 11372400"/>
              <a:gd name="connsiteY1341" fmla="*/ 0 h 5929200"/>
              <a:gd name="connsiteX1342" fmla="*/ 5469511 w 11372400"/>
              <a:gd name="connsiteY1342" fmla="*/ 314771 h 5929200"/>
              <a:gd name="connsiteX1343" fmla="*/ 5902896 w 11372400"/>
              <a:gd name="connsiteY1343" fmla="*/ 314771 h 5929200"/>
              <a:gd name="connsiteX1344" fmla="*/ 5902896 w 11372400"/>
              <a:gd name="connsiteY1344" fmla="*/ 0 h 5929200"/>
              <a:gd name="connsiteX1345" fmla="*/ 5910198 w 11372400"/>
              <a:gd name="connsiteY1345" fmla="*/ 0 h 5929200"/>
              <a:gd name="connsiteX1346" fmla="*/ 5910198 w 11372400"/>
              <a:gd name="connsiteY1346" fmla="*/ 314771 h 5929200"/>
              <a:gd name="connsiteX1347" fmla="*/ 6343584 w 11372400"/>
              <a:gd name="connsiteY1347" fmla="*/ 314771 h 5929200"/>
              <a:gd name="connsiteX1348" fmla="*/ 6343584 w 11372400"/>
              <a:gd name="connsiteY1348" fmla="*/ 0 h 5929200"/>
              <a:gd name="connsiteX1349" fmla="*/ 6350886 w 11372400"/>
              <a:gd name="connsiteY1349" fmla="*/ 0 h 5929200"/>
              <a:gd name="connsiteX1350" fmla="*/ 6350886 w 11372400"/>
              <a:gd name="connsiteY1350" fmla="*/ 314771 h 5929200"/>
              <a:gd name="connsiteX1351" fmla="*/ 6784272 w 11372400"/>
              <a:gd name="connsiteY1351" fmla="*/ 314771 h 5929200"/>
              <a:gd name="connsiteX1352" fmla="*/ 6784272 w 11372400"/>
              <a:gd name="connsiteY1352" fmla="*/ 0 h 5929200"/>
              <a:gd name="connsiteX1353" fmla="*/ 6791574 w 11372400"/>
              <a:gd name="connsiteY1353" fmla="*/ 0 h 5929200"/>
              <a:gd name="connsiteX1354" fmla="*/ 6791574 w 11372400"/>
              <a:gd name="connsiteY1354" fmla="*/ 314771 h 5929200"/>
              <a:gd name="connsiteX1355" fmla="*/ 7224960 w 11372400"/>
              <a:gd name="connsiteY1355" fmla="*/ 314771 h 5929200"/>
              <a:gd name="connsiteX1356" fmla="*/ 7224960 w 11372400"/>
              <a:gd name="connsiteY1356" fmla="*/ 0 h 5929200"/>
              <a:gd name="connsiteX1357" fmla="*/ 7232262 w 11372400"/>
              <a:gd name="connsiteY1357" fmla="*/ 0 h 5929200"/>
              <a:gd name="connsiteX1358" fmla="*/ 7232262 w 11372400"/>
              <a:gd name="connsiteY1358" fmla="*/ 314771 h 5929200"/>
              <a:gd name="connsiteX1359" fmla="*/ 7665648 w 11372400"/>
              <a:gd name="connsiteY1359" fmla="*/ 314771 h 5929200"/>
              <a:gd name="connsiteX1360" fmla="*/ 7665648 w 11372400"/>
              <a:gd name="connsiteY1360" fmla="*/ 0 h 5929200"/>
              <a:gd name="connsiteX1361" fmla="*/ 7672950 w 11372400"/>
              <a:gd name="connsiteY1361" fmla="*/ 0 h 5929200"/>
              <a:gd name="connsiteX1362" fmla="*/ 7672950 w 11372400"/>
              <a:gd name="connsiteY1362" fmla="*/ 314771 h 5929200"/>
              <a:gd name="connsiteX1363" fmla="*/ 8106336 w 11372400"/>
              <a:gd name="connsiteY1363" fmla="*/ 314771 h 5929200"/>
              <a:gd name="connsiteX1364" fmla="*/ 8106336 w 11372400"/>
              <a:gd name="connsiteY1364" fmla="*/ 0 h 5929200"/>
              <a:gd name="connsiteX1365" fmla="*/ 8113638 w 11372400"/>
              <a:gd name="connsiteY1365" fmla="*/ 0 h 5929200"/>
              <a:gd name="connsiteX1366" fmla="*/ 8113638 w 11372400"/>
              <a:gd name="connsiteY1366" fmla="*/ 314771 h 5929200"/>
              <a:gd name="connsiteX1367" fmla="*/ 8547024 w 11372400"/>
              <a:gd name="connsiteY1367" fmla="*/ 314771 h 5929200"/>
              <a:gd name="connsiteX1368" fmla="*/ 8547024 w 11372400"/>
              <a:gd name="connsiteY1368" fmla="*/ 0 h 5929200"/>
              <a:gd name="connsiteX1369" fmla="*/ 8554326 w 11372400"/>
              <a:gd name="connsiteY1369" fmla="*/ 0 h 5929200"/>
              <a:gd name="connsiteX1370" fmla="*/ 8554326 w 11372400"/>
              <a:gd name="connsiteY1370" fmla="*/ 314771 h 5929200"/>
              <a:gd name="connsiteX1371" fmla="*/ 8987712 w 11372400"/>
              <a:gd name="connsiteY1371" fmla="*/ 314771 h 5929200"/>
              <a:gd name="connsiteX1372" fmla="*/ 8987712 w 11372400"/>
              <a:gd name="connsiteY1372" fmla="*/ 0 h 5929200"/>
              <a:gd name="connsiteX1373" fmla="*/ 8995014 w 11372400"/>
              <a:gd name="connsiteY1373" fmla="*/ 0 h 5929200"/>
              <a:gd name="connsiteX1374" fmla="*/ 8995014 w 11372400"/>
              <a:gd name="connsiteY1374" fmla="*/ 314771 h 5929200"/>
              <a:gd name="connsiteX1375" fmla="*/ 9428400 w 11372400"/>
              <a:gd name="connsiteY1375" fmla="*/ 314771 h 5929200"/>
              <a:gd name="connsiteX1376" fmla="*/ 9428400 w 11372400"/>
              <a:gd name="connsiteY1376" fmla="*/ 0 h 5929200"/>
              <a:gd name="connsiteX1377" fmla="*/ 9435702 w 11372400"/>
              <a:gd name="connsiteY1377" fmla="*/ 0 h 5929200"/>
              <a:gd name="connsiteX1378" fmla="*/ 9435702 w 11372400"/>
              <a:gd name="connsiteY1378" fmla="*/ 314771 h 5929200"/>
              <a:gd name="connsiteX1379" fmla="*/ 9869088 w 11372400"/>
              <a:gd name="connsiteY1379" fmla="*/ 314771 h 5929200"/>
              <a:gd name="connsiteX1380" fmla="*/ 9869088 w 11372400"/>
              <a:gd name="connsiteY1380" fmla="*/ 0 h 5929200"/>
              <a:gd name="connsiteX1381" fmla="*/ 9876390 w 11372400"/>
              <a:gd name="connsiteY1381" fmla="*/ 0 h 5929200"/>
              <a:gd name="connsiteX1382" fmla="*/ 9876390 w 11372400"/>
              <a:gd name="connsiteY1382" fmla="*/ 314771 h 5929200"/>
              <a:gd name="connsiteX1383" fmla="*/ 10309776 w 11372400"/>
              <a:gd name="connsiteY1383" fmla="*/ 314771 h 5929200"/>
              <a:gd name="connsiteX1384" fmla="*/ 10309776 w 11372400"/>
              <a:gd name="connsiteY1384" fmla="*/ 0 h 5929200"/>
              <a:gd name="connsiteX1385" fmla="*/ 10317078 w 11372400"/>
              <a:gd name="connsiteY1385" fmla="*/ 0 h 5929200"/>
              <a:gd name="connsiteX1386" fmla="*/ 10317078 w 11372400"/>
              <a:gd name="connsiteY1386" fmla="*/ 314771 h 5929200"/>
              <a:gd name="connsiteX1387" fmla="*/ 10750464 w 11372400"/>
              <a:gd name="connsiteY1387" fmla="*/ 314771 h 5929200"/>
              <a:gd name="connsiteX1388" fmla="*/ 10750464 w 11372400"/>
              <a:gd name="connsiteY1388" fmla="*/ 1486 h 5929200"/>
              <a:gd name="connsiteX1389" fmla="*/ 10757766 w 11372400"/>
              <a:gd name="connsiteY1389" fmla="*/ 2503 h 5929200"/>
              <a:gd name="connsiteX1390" fmla="*/ 10757766 w 11372400"/>
              <a:gd name="connsiteY1390" fmla="*/ 314771 h 5929200"/>
              <a:gd name="connsiteX1391" fmla="*/ 11179987 w 11372400"/>
              <a:gd name="connsiteY1391" fmla="*/ 314771 h 5929200"/>
              <a:gd name="connsiteX1392" fmla="*/ 11187289 w 11372400"/>
              <a:gd name="connsiteY1392" fmla="*/ 322073 h 5929200"/>
              <a:gd name="connsiteX1393" fmla="*/ 10757766 w 11372400"/>
              <a:gd name="connsiteY1393" fmla="*/ 322073 h 5929200"/>
              <a:gd name="connsiteX1394" fmla="*/ 10757766 w 11372400"/>
              <a:gd name="connsiteY1394" fmla="*/ 724591 h 5929200"/>
              <a:gd name="connsiteX1395" fmla="*/ 11191152 w 11372400"/>
              <a:gd name="connsiteY1395" fmla="*/ 724591 h 5929200"/>
              <a:gd name="connsiteX1396" fmla="*/ 11191152 w 11372400"/>
              <a:gd name="connsiteY1396" fmla="*/ 325936 h 5929200"/>
              <a:gd name="connsiteX1397" fmla="*/ 11198454 w 11372400"/>
              <a:gd name="connsiteY1397" fmla="*/ 333238 h 5929200"/>
              <a:gd name="connsiteX1398" fmla="*/ 11198454 w 11372400"/>
              <a:gd name="connsiteY1398" fmla="*/ 724591 h 5929200"/>
              <a:gd name="connsiteX1399" fmla="*/ 11372400 w 11372400"/>
              <a:gd name="connsiteY1399" fmla="*/ 724591 h 5929200"/>
              <a:gd name="connsiteX1400" fmla="*/ 11372400 w 11372400"/>
              <a:gd name="connsiteY1400" fmla="*/ 731893 h 5929200"/>
              <a:gd name="connsiteX1401" fmla="*/ 11198454 w 11372400"/>
              <a:gd name="connsiteY1401" fmla="*/ 731893 h 5929200"/>
              <a:gd name="connsiteX1402" fmla="*/ 11198454 w 11372400"/>
              <a:gd name="connsiteY1402" fmla="*/ 1134411 h 5929200"/>
              <a:gd name="connsiteX1403" fmla="*/ 11372400 w 11372400"/>
              <a:gd name="connsiteY1403" fmla="*/ 1134411 h 5929200"/>
              <a:gd name="connsiteX1404" fmla="*/ 11372400 w 11372400"/>
              <a:gd name="connsiteY1404" fmla="*/ 1141713 h 5929200"/>
              <a:gd name="connsiteX1405" fmla="*/ 11198454 w 11372400"/>
              <a:gd name="connsiteY1405" fmla="*/ 1141713 h 5929200"/>
              <a:gd name="connsiteX1406" fmla="*/ 11198454 w 11372400"/>
              <a:gd name="connsiteY1406" fmla="*/ 1544231 h 5929200"/>
              <a:gd name="connsiteX1407" fmla="*/ 11372400 w 11372400"/>
              <a:gd name="connsiteY1407" fmla="*/ 1544231 h 5929200"/>
              <a:gd name="connsiteX1408" fmla="*/ 11372400 w 11372400"/>
              <a:gd name="connsiteY1408" fmla="*/ 1551533 h 5929200"/>
              <a:gd name="connsiteX1409" fmla="*/ 11198454 w 11372400"/>
              <a:gd name="connsiteY1409" fmla="*/ 1551533 h 5929200"/>
              <a:gd name="connsiteX1410" fmla="*/ 11198454 w 11372400"/>
              <a:gd name="connsiteY1410" fmla="*/ 1954050 h 5929200"/>
              <a:gd name="connsiteX1411" fmla="*/ 11372400 w 11372400"/>
              <a:gd name="connsiteY1411" fmla="*/ 1954050 h 5929200"/>
              <a:gd name="connsiteX1412" fmla="*/ 11372400 w 11372400"/>
              <a:gd name="connsiteY1412" fmla="*/ 1961352 h 5929200"/>
              <a:gd name="connsiteX1413" fmla="*/ 11198454 w 11372400"/>
              <a:gd name="connsiteY1413" fmla="*/ 1961352 h 5929200"/>
              <a:gd name="connsiteX1414" fmla="*/ 11198454 w 11372400"/>
              <a:gd name="connsiteY1414" fmla="*/ 2363870 h 5929200"/>
              <a:gd name="connsiteX1415" fmla="*/ 11372400 w 11372400"/>
              <a:gd name="connsiteY1415" fmla="*/ 2363870 h 5929200"/>
              <a:gd name="connsiteX1416" fmla="*/ 11372400 w 11372400"/>
              <a:gd name="connsiteY1416" fmla="*/ 2371172 h 5929200"/>
              <a:gd name="connsiteX1417" fmla="*/ 11198454 w 11372400"/>
              <a:gd name="connsiteY1417" fmla="*/ 2371172 h 5929200"/>
              <a:gd name="connsiteX1418" fmla="*/ 11198454 w 11372400"/>
              <a:gd name="connsiteY1418" fmla="*/ 2773690 h 5929200"/>
              <a:gd name="connsiteX1419" fmla="*/ 11372400 w 11372400"/>
              <a:gd name="connsiteY1419" fmla="*/ 2773690 h 5929200"/>
              <a:gd name="connsiteX1420" fmla="*/ 11372400 w 11372400"/>
              <a:gd name="connsiteY1420" fmla="*/ 2780992 h 5929200"/>
              <a:gd name="connsiteX1421" fmla="*/ 11198454 w 11372400"/>
              <a:gd name="connsiteY1421" fmla="*/ 2780992 h 5929200"/>
              <a:gd name="connsiteX1422" fmla="*/ 11198454 w 11372400"/>
              <a:gd name="connsiteY1422" fmla="*/ 3183510 h 5929200"/>
              <a:gd name="connsiteX1423" fmla="*/ 11372400 w 11372400"/>
              <a:gd name="connsiteY1423" fmla="*/ 3183510 h 5929200"/>
              <a:gd name="connsiteX1424" fmla="*/ 11372400 w 11372400"/>
              <a:gd name="connsiteY1424" fmla="*/ 3190812 h 5929200"/>
              <a:gd name="connsiteX1425" fmla="*/ 11198454 w 11372400"/>
              <a:gd name="connsiteY1425" fmla="*/ 3190812 h 5929200"/>
              <a:gd name="connsiteX1426" fmla="*/ 11198454 w 11372400"/>
              <a:gd name="connsiteY1426" fmla="*/ 3593330 h 5929200"/>
              <a:gd name="connsiteX1427" fmla="*/ 11372400 w 11372400"/>
              <a:gd name="connsiteY1427" fmla="*/ 3593330 h 5929200"/>
              <a:gd name="connsiteX1428" fmla="*/ 11372400 w 11372400"/>
              <a:gd name="connsiteY1428" fmla="*/ 3600632 h 5929200"/>
              <a:gd name="connsiteX1429" fmla="*/ 11198454 w 11372400"/>
              <a:gd name="connsiteY1429" fmla="*/ 3600632 h 5929200"/>
              <a:gd name="connsiteX1430" fmla="*/ 11198454 w 11372400"/>
              <a:gd name="connsiteY1430" fmla="*/ 4003150 h 5929200"/>
              <a:gd name="connsiteX1431" fmla="*/ 11372400 w 11372400"/>
              <a:gd name="connsiteY1431" fmla="*/ 4003150 h 5929200"/>
              <a:gd name="connsiteX1432" fmla="*/ 11372400 w 11372400"/>
              <a:gd name="connsiteY1432" fmla="*/ 4010452 h 5929200"/>
              <a:gd name="connsiteX1433" fmla="*/ 11198454 w 11372400"/>
              <a:gd name="connsiteY1433" fmla="*/ 4010452 h 5929200"/>
              <a:gd name="connsiteX1434" fmla="*/ 11198454 w 11372400"/>
              <a:gd name="connsiteY1434" fmla="*/ 4412970 h 5929200"/>
              <a:gd name="connsiteX1435" fmla="*/ 11372400 w 11372400"/>
              <a:gd name="connsiteY1435" fmla="*/ 4412970 h 5929200"/>
              <a:gd name="connsiteX1436" fmla="*/ 11372400 w 11372400"/>
              <a:gd name="connsiteY1436" fmla="*/ 4420272 h 5929200"/>
              <a:gd name="connsiteX1437" fmla="*/ 11198454 w 11372400"/>
              <a:gd name="connsiteY1437" fmla="*/ 4420272 h 5929200"/>
              <a:gd name="connsiteX1438" fmla="*/ 11198454 w 11372400"/>
              <a:gd name="connsiteY1438" fmla="*/ 4822790 h 5929200"/>
              <a:gd name="connsiteX1439" fmla="*/ 11372400 w 11372400"/>
              <a:gd name="connsiteY1439" fmla="*/ 4822790 h 5929200"/>
              <a:gd name="connsiteX1440" fmla="*/ 11372400 w 11372400"/>
              <a:gd name="connsiteY1440" fmla="*/ 4830092 h 5929200"/>
              <a:gd name="connsiteX1441" fmla="*/ 11198454 w 11372400"/>
              <a:gd name="connsiteY1441" fmla="*/ 4830092 h 5929200"/>
              <a:gd name="connsiteX1442" fmla="*/ 11198454 w 11372400"/>
              <a:gd name="connsiteY1442" fmla="*/ 5232610 h 5929200"/>
              <a:gd name="connsiteX1443" fmla="*/ 11372400 w 11372400"/>
              <a:gd name="connsiteY1443" fmla="*/ 5232610 h 5929200"/>
              <a:gd name="connsiteX1444" fmla="*/ 11372400 w 11372400"/>
              <a:gd name="connsiteY1444" fmla="*/ 5239912 h 5929200"/>
              <a:gd name="connsiteX1445" fmla="*/ 11198454 w 11372400"/>
              <a:gd name="connsiteY1445" fmla="*/ 5239912 h 5929200"/>
              <a:gd name="connsiteX1446" fmla="*/ 11198454 w 11372400"/>
              <a:gd name="connsiteY1446" fmla="*/ 5642430 h 5929200"/>
              <a:gd name="connsiteX1447" fmla="*/ 11372400 w 11372400"/>
              <a:gd name="connsiteY1447" fmla="*/ 5642430 h 5929200"/>
              <a:gd name="connsiteX1448" fmla="*/ 11372400 w 11372400"/>
              <a:gd name="connsiteY1448" fmla="*/ 5649732 h 5929200"/>
              <a:gd name="connsiteX1449" fmla="*/ 11198454 w 11372400"/>
              <a:gd name="connsiteY1449" fmla="*/ 5649732 h 5929200"/>
              <a:gd name="connsiteX1450" fmla="*/ 11198454 w 11372400"/>
              <a:gd name="connsiteY1450" fmla="*/ 5929200 h 5929200"/>
              <a:gd name="connsiteX1451" fmla="*/ 11191152 w 11372400"/>
              <a:gd name="connsiteY1451" fmla="*/ 5929200 h 5929200"/>
              <a:gd name="connsiteX1452" fmla="*/ 11191152 w 11372400"/>
              <a:gd name="connsiteY1452" fmla="*/ 5649732 h 5929200"/>
              <a:gd name="connsiteX1453" fmla="*/ 10757766 w 11372400"/>
              <a:gd name="connsiteY1453" fmla="*/ 5649732 h 5929200"/>
              <a:gd name="connsiteX1454" fmla="*/ 10757766 w 11372400"/>
              <a:gd name="connsiteY1454" fmla="*/ 5929200 h 5929200"/>
              <a:gd name="connsiteX1455" fmla="*/ 10750464 w 11372400"/>
              <a:gd name="connsiteY1455" fmla="*/ 5929200 h 5929200"/>
              <a:gd name="connsiteX1456" fmla="*/ 10750464 w 11372400"/>
              <a:gd name="connsiteY1456" fmla="*/ 5649732 h 5929200"/>
              <a:gd name="connsiteX1457" fmla="*/ 10317078 w 11372400"/>
              <a:gd name="connsiteY1457" fmla="*/ 5649732 h 5929200"/>
              <a:gd name="connsiteX1458" fmla="*/ 10317078 w 11372400"/>
              <a:gd name="connsiteY1458" fmla="*/ 5929200 h 5929200"/>
              <a:gd name="connsiteX1459" fmla="*/ 10309776 w 11372400"/>
              <a:gd name="connsiteY1459" fmla="*/ 5929200 h 5929200"/>
              <a:gd name="connsiteX1460" fmla="*/ 10309776 w 11372400"/>
              <a:gd name="connsiteY1460" fmla="*/ 5649732 h 5929200"/>
              <a:gd name="connsiteX1461" fmla="*/ 9876390 w 11372400"/>
              <a:gd name="connsiteY1461" fmla="*/ 5649732 h 5929200"/>
              <a:gd name="connsiteX1462" fmla="*/ 9876390 w 11372400"/>
              <a:gd name="connsiteY1462" fmla="*/ 5929200 h 5929200"/>
              <a:gd name="connsiteX1463" fmla="*/ 9869088 w 11372400"/>
              <a:gd name="connsiteY1463" fmla="*/ 5929200 h 5929200"/>
              <a:gd name="connsiteX1464" fmla="*/ 9869088 w 11372400"/>
              <a:gd name="connsiteY1464" fmla="*/ 5649732 h 5929200"/>
              <a:gd name="connsiteX1465" fmla="*/ 9435702 w 11372400"/>
              <a:gd name="connsiteY1465" fmla="*/ 5649732 h 5929200"/>
              <a:gd name="connsiteX1466" fmla="*/ 9435702 w 11372400"/>
              <a:gd name="connsiteY1466" fmla="*/ 5929200 h 5929200"/>
              <a:gd name="connsiteX1467" fmla="*/ 9428400 w 11372400"/>
              <a:gd name="connsiteY1467" fmla="*/ 5929200 h 5929200"/>
              <a:gd name="connsiteX1468" fmla="*/ 9428400 w 11372400"/>
              <a:gd name="connsiteY1468" fmla="*/ 5649732 h 5929200"/>
              <a:gd name="connsiteX1469" fmla="*/ 8995014 w 11372400"/>
              <a:gd name="connsiteY1469" fmla="*/ 5649732 h 5929200"/>
              <a:gd name="connsiteX1470" fmla="*/ 8995014 w 11372400"/>
              <a:gd name="connsiteY1470" fmla="*/ 5929200 h 5929200"/>
              <a:gd name="connsiteX1471" fmla="*/ 8987712 w 11372400"/>
              <a:gd name="connsiteY1471" fmla="*/ 5929200 h 5929200"/>
              <a:gd name="connsiteX1472" fmla="*/ 8987712 w 11372400"/>
              <a:gd name="connsiteY1472" fmla="*/ 5649732 h 5929200"/>
              <a:gd name="connsiteX1473" fmla="*/ 8554326 w 11372400"/>
              <a:gd name="connsiteY1473" fmla="*/ 5649732 h 5929200"/>
              <a:gd name="connsiteX1474" fmla="*/ 8554326 w 11372400"/>
              <a:gd name="connsiteY1474" fmla="*/ 5929200 h 5929200"/>
              <a:gd name="connsiteX1475" fmla="*/ 8547024 w 11372400"/>
              <a:gd name="connsiteY1475" fmla="*/ 5929200 h 5929200"/>
              <a:gd name="connsiteX1476" fmla="*/ 8547024 w 11372400"/>
              <a:gd name="connsiteY1476" fmla="*/ 5649732 h 5929200"/>
              <a:gd name="connsiteX1477" fmla="*/ 8113638 w 11372400"/>
              <a:gd name="connsiteY1477" fmla="*/ 5649732 h 5929200"/>
              <a:gd name="connsiteX1478" fmla="*/ 8113638 w 11372400"/>
              <a:gd name="connsiteY1478" fmla="*/ 5929200 h 5929200"/>
              <a:gd name="connsiteX1479" fmla="*/ 8106336 w 11372400"/>
              <a:gd name="connsiteY1479" fmla="*/ 5929200 h 5929200"/>
              <a:gd name="connsiteX1480" fmla="*/ 8106336 w 11372400"/>
              <a:gd name="connsiteY1480" fmla="*/ 5649732 h 5929200"/>
              <a:gd name="connsiteX1481" fmla="*/ 7672950 w 11372400"/>
              <a:gd name="connsiteY1481" fmla="*/ 5649732 h 5929200"/>
              <a:gd name="connsiteX1482" fmla="*/ 7672950 w 11372400"/>
              <a:gd name="connsiteY1482" fmla="*/ 5929200 h 5929200"/>
              <a:gd name="connsiteX1483" fmla="*/ 7665648 w 11372400"/>
              <a:gd name="connsiteY1483" fmla="*/ 5929200 h 5929200"/>
              <a:gd name="connsiteX1484" fmla="*/ 7665648 w 11372400"/>
              <a:gd name="connsiteY1484" fmla="*/ 5649732 h 5929200"/>
              <a:gd name="connsiteX1485" fmla="*/ 7232262 w 11372400"/>
              <a:gd name="connsiteY1485" fmla="*/ 5649732 h 5929200"/>
              <a:gd name="connsiteX1486" fmla="*/ 7232262 w 11372400"/>
              <a:gd name="connsiteY1486" fmla="*/ 5929200 h 5929200"/>
              <a:gd name="connsiteX1487" fmla="*/ 7224960 w 11372400"/>
              <a:gd name="connsiteY1487" fmla="*/ 5929200 h 5929200"/>
              <a:gd name="connsiteX1488" fmla="*/ 7224960 w 11372400"/>
              <a:gd name="connsiteY1488" fmla="*/ 5649732 h 5929200"/>
              <a:gd name="connsiteX1489" fmla="*/ 6791574 w 11372400"/>
              <a:gd name="connsiteY1489" fmla="*/ 5649732 h 5929200"/>
              <a:gd name="connsiteX1490" fmla="*/ 6791574 w 11372400"/>
              <a:gd name="connsiteY1490" fmla="*/ 5929200 h 5929200"/>
              <a:gd name="connsiteX1491" fmla="*/ 6784272 w 11372400"/>
              <a:gd name="connsiteY1491" fmla="*/ 5929200 h 5929200"/>
              <a:gd name="connsiteX1492" fmla="*/ 6784272 w 11372400"/>
              <a:gd name="connsiteY1492" fmla="*/ 5649732 h 5929200"/>
              <a:gd name="connsiteX1493" fmla="*/ 6350886 w 11372400"/>
              <a:gd name="connsiteY1493" fmla="*/ 5649732 h 5929200"/>
              <a:gd name="connsiteX1494" fmla="*/ 6350886 w 11372400"/>
              <a:gd name="connsiteY1494" fmla="*/ 5929200 h 5929200"/>
              <a:gd name="connsiteX1495" fmla="*/ 6343584 w 11372400"/>
              <a:gd name="connsiteY1495" fmla="*/ 5929200 h 5929200"/>
              <a:gd name="connsiteX1496" fmla="*/ 6343584 w 11372400"/>
              <a:gd name="connsiteY1496" fmla="*/ 5649732 h 5929200"/>
              <a:gd name="connsiteX1497" fmla="*/ 5910198 w 11372400"/>
              <a:gd name="connsiteY1497" fmla="*/ 5649732 h 5929200"/>
              <a:gd name="connsiteX1498" fmla="*/ 5910198 w 11372400"/>
              <a:gd name="connsiteY1498" fmla="*/ 5929200 h 5929200"/>
              <a:gd name="connsiteX1499" fmla="*/ 5902896 w 11372400"/>
              <a:gd name="connsiteY1499" fmla="*/ 5929200 h 5929200"/>
              <a:gd name="connsiteX1500" fmla="*/ 5902896 w 11372400"/>
              <a:gd name="connsiteY1500" fmla="*/ 5649732 h 5929200"/>
              <a:gd name="connsiteX1501" fmla="*/ 5469511 w 11372400"/>
              <a:gd name="connsiteY1501" fmla="*/ 5649732 h 5929200"/>
              <a:gd name="connsiteX1502" fmla="*/ 5469511 w 11372400"/>
              <a:gd name="connsiteY1502" fmla="*/ 5929200 h 5929200"/>
              <a:gd name="connsiteX1503" fmla="*/ 5462211 w 11372400"/>
              <a:gd name="connsiteY1503" fmla="*/ 5929200 h 5929200"/>
              <a:gd name="connsiteX1504" fmla="*/ 5462211 w 11372400"/>
              <a:gd name="connsiteY1504" fmla="*/ 5649732 h 5929200"/>
              <a:gd name="connsiteX1505" fmla="*/ 5028826 w 11372400"/>
              <a:gd name="connsiteY1505" fmla="*/ 5649732 h 5929200"/>
              <a:gd name="connsiteX1506" fmla="*/ 5028826 w 11372400"/>
              <a:gd name="connsiteY1506" fmla="*/ 5929200 h 5929200"/>
              <a:gd name="connsiteX1507" fmla="*/ 5021524 w 11372400"/>
              <a:gd name="connsiteY1507" fmla="*/ 5929200 h 5929200"/>
              <a:gd name="connsiteX1508" fmla="*/ 5021524 w 11372400"/>
              <a:gd name="connsiteY1508" fmla="*/ 5649732 h 5929200"/>
              <a:gd name="connsiteX1509" fmla="*/ 4588140 w 11372400"/>
              <a:gd name="connsiteY1509" fmla="*/ 5649732 h 5929200"/>
              <a:gd name="connsiteX1510" fmla="*/ 4588140 w 11372400"/>
              <a:gd name="connsiteY1510" fmla="*/ 5929200 h 5929200"/>
              <a:gd name="connsiteX1511" fmla="*/ 4580836 w 11372400"/>
              <a:gd name="connsiteY1511" fmla="*/ 5929200 h 5929200"/>
              <a:gd name="connsiteX1512" fmla="*/ 4580836 w 11372400"/>
              <a:gd name="connsiteY1512" fmla="*/ 5649732 h 5929200"/>
              <a:gd name="connsiteX1513" fmla="*/ 4147451 w 11372400"/>
              <a:gd name="connsiteY1513" fmla="*/ 5649732 h 5929200"/>
              <a:gd name="connsiteX1514" fmla="*/ 4147451 w 11372400"/>
              <a:gd name="connsiteY1514" fmla="*/ 5929200 h 5929200"/>
              <a:gd name="connsiteX1515" fmla="*/ 4140150 w 11372400"/>
              <a:gd name="connsiteY1515" fmla="*/ 5929200 h 5929200"/>
              <a:gd name="connsiteX1516" fmla="*/ 4140150 w 11372400"/>
              <a:gd name="connsiteY1516" fmla="*/ 5649732 h 5929200"/>
              <a:gd name="connsiteX1517" fmla="*/ 3706762 w 11372400"/>
              <a:gd name="connsiteY1517" fmla="*/ 5649732 h 5929200"/>
              <a:gd name="connsiteX1518" fmla="*/ 3706762 w 11372400"/>
              <a:gd name="connsiteY1518" fmla="*/ 5929200 h 5929200"/>
              <a:gd name="connsiteX1519" fmla="*/ 3699460 w 11372400"/>
              <a:gd name="connsiteY1519" fmla="*/ 5929200 h 5929200"/>
              <a:gd name="connsiteX1520" fmla="*/ 3699460 w 11372400"/>
              <a:gd name="connsiteY1520" fmla="*/ 5649732 h 5929200"/>
              <a:gd name="connsiteX1521" fmla="*/ 3266074 w 11372400"/>
              <a:gd name="connsiteY1521" fmla="*/ 5649732 h 5929200"/>
              <a:gd name="connsiteX1522" fmla="*/ 3266074 w 11372400"/>
              <a:gd name="connsiteY1522" fmla="*/ 5929200 h 5929200"/>
              <a:gd name="connsiteX1523" fmla="*/ 3258772 w 11372400"/>
              <a:gd name="connsiteY1523" fmla="*/ 5929200 h 5929200"/>
              <a:gd name="connsiteX1524" fmla="*/ 3258772 w 11372400"/>
              <a:gd name="connsiteY1524" fmla="*/ 5649732 h 5929200"/>
              <a:gd name="connsiteX1525" fmla="*/ 2825386 w 11372400"/>
              <a:gd name="connsiteY1525" fmla="*/ 5649732 h 5929200"/>
              <a:gd name="connsiteX1526" fmla="*/ 2825386 w 11372400"/>
              <a:gd name="connsiteY1526" fmla="*/ 5929200 h 5929200"/>
              <a:gd name="connsiteX1527" fmla="*/ 2818085 w 11372400"/>
              <a:gd name="connsiteY1527" fmla="*/ 5929200 h 5929200"/>
              <a:gd name="connsiteX1528" fmla="*/ 2818085 w 11372400"/>
              <a:gd name="connsiteY1528" fmla="*/ 5649732 h 5929200"/>
              <a:gd name="connsiteX1529" fmla="*/ 2384699 w 11372400"/>
              <a:gd name="connsiteY1529" fmla="*/ 5649732 h 5929200"/>
              <a:gd name="connsiteX1530" fmla="*/ 2384699 w 11372400"/>
              <a:gd name="connsiteY1530" fmla="*/ 5929200 h 5929200"/>
              <a:gd name="connsiteX1531" fmla="*/ 2377397 w 11372400"/>
              <a:gd name="connsiteY1531" fmla="*/ 5929200 h 5929200"/>
              <a:gd name="connsiteX1532" fmla="*/ 2377397 w 11372400"/>
              <a:gd name="connsiteY1532" fmla="*/ 5649732 h 5929200"/>
              <a:gd name="connsiteX1533" fmla="*/ 1944011 w 11372400"/>
              <a:gd name="connsiteY1533" fmla="*/ 5649732 h 5929200"/>
              <a:gd name="connsiteX1534" fmla="*/ 1944011 w 11372400"/>
              <a:gd name="connsiteY1534" fmla="*/ 5929200 h 5929200"/>
              <a:gd name="connsiteX1535" fmla="*/ 1936709 w 11372400"/>
              <a:gd name="connsiteY1535" fmla="*/ 5929200 h 5929200"/>
              <a:gd name="connsiteX1536" fmla="*/ 1936709 w 11372400"/>
              <a:gd name="connsiteY1536" fmla="*/ 5649732 h 5929200"/>
              <a:gd name="connsiteX1537" fmla="*/ 1503321 w 11372400"/>
              <a:gd name="connsiteY1537" fmla="*/ 5649732 h 5929200"/>
              <a:gd name="connsiteX1538" fmla="*/ 1503321 w 11372400"/>
              <a:gd name="connsiteY1538" fmla="*/ 5929200 h 5929200"/>
              <a:gd name="connsiteX1539" fmla="*/ 1496019 w 11372400"/>
              <a:gd name="connsiteY1539" fmla="*/ 5929200 h 5929200"/>
              <a:gd name="connsiteX1540" fmla="*/ 1496019 w 11372400"/>
              <a:gd name="connsiteY1540" fmla="*/ 5649732 h 5929200"/>
              <a:gd name="connsiteX1541" fmla="*/ 1062633 w 11372400"/>
              <a:gd name="connsiteY1541" fmla="*/ 5649732 h 5929200"/>
              <a:gd name="connsiteX1542" fmla="*/ 1062633 w 11372400"/>
              <a:gd name="connsiteY1542" fmla="*/ 5929200 h 5929200"/>
              <a:gd name="connsiteX1543" fmla="*/ 1055332 w 11372400"/>
              <a:gd name="connsiteY1543" fmla="*/ 5929200 h 5929200"/>
              <a:gd name="connsiteX1544" fmla="*/ 1055332 w 11372400"/>
              <a:gd name="connsiteY1544" fmla="*/ 5649732 h 5929200"/>
              <a:gd name="connsiteX1545" fmla="*/ 621945 w 11372400"/>
              <a:gd name="connsiteY1545" fmla="*/ 5649732 h 5929200"/>
              <a:gd name="connsiteX1546" fmla="*/ 621945 w 11372400"/>
              <a:gd name="connsiteY1546" fmla="*/ 5927716 h 5929200"/>
              <a:gd name="connsiteX1547" fmla="*/ 614643 w 11372400"/>
              <a:gd name="connsiteY1547" fmla="*/ 5926699 h 5929200"/>
              <a:gd name="connsiteX1548" fmla="*/ 614643 w 11372400"/>
              <a:gd name="connsiteY1548" fmla="*/ 5649732 h 5929200"/>
              <a:gd name="connsiteX1549" fmla="*/ 227716 w 11372400"/>
              <a:gd name="connsiteY1549" fmla="*/ 5649732 h 5929200"/>
              <a:gd name="connsiteX1550" fmla="*/ 220414 w 11372400"/>
              <a:gd name="connsiteY1550" fmla="*/ 5642430 h 5929200"/>
              <a:gd name="connsiteX1551" fmla="*/ 614643 w 11372400"/>
              <a:gd name="connsiteY1551" fmla="*/ 5642430 h 5929200"/>
              <a:gd name="connsiteX1552" fmla="*/ 614643 w 11372400"/>
              <a:gd name="connsiteY1552" fmla="*/ 5239912 h 5929200"/>
              <a:gd name="connsiteX1553" fmla="*/ 181257 w 11372400"/>
              <a:gd name="connsiteY1553" fmla="*/ 5239912 h 5929200"/>
              <a:gd name="connsiteX1554" fmla="*/ 181257 w 11372400"/>
              <a:gd name="connsiteY1554" fmla="*/ 5603273 h 5929200"/>
              <a:gd name="connsiteX1555" fmla="*/ 173955 w 11372400"/>
              <a:gd name="connsiteY1555" fmla="*/ 5595971 h 5929200"/>
              <a:gd name="connsiteX1556" fmla="*/ 173955 w 11372400"/>
              <a:gd name="connsiteY1556" fmla="*/ 5239912 h 5929200"/>
              <a:gd name="connsiteX1557" fmla="*/ 0 w 11372400"/>
              <a:gd name="connsiteY1557" fmla="*/ 5239912 h 5929200"/>
              <a:gd name="connsiteX1558" fmla="*/ 0 w 11372400"/>
              <a:gd name="connsiteY1558" fmla="*/ 5232610 h 5929200"/>
              <a:gd name="connsiteX1559" fmla="*/ 173955 w 11372400"/>
              <a:gd name="connsiteY1559" fmla="*/ 5232610 h 5929200"/>
              <a:gd name="connsiteX1560" fmla="*/ 173955 w 11372400"/>
              <a:gd name="connsiteY1560" fmla="*/ 4830092 h 5929200"/>
              <a:gd name="connsiteX1561" fmla="*/ 0 w 11372400"/>
              <a:gd name="connsiteY1561" fmla="*/ 4830092 h 5929200"/>
              <a:gd name="connsiteX1562" fmla="*/ 0 w 11372400"/>
              <a:gd name="connsiteY1562" fmla="*/ 4822790 h 5929200"/>
              <a:gd name="connsiteX1563" fmla="*/ 173955 w 11372400"/>
              <a:gd name="connsiteY1563" fmla="*/ 4822790 h 5929200"/>
              <a:gd name="connsiteX1564" fmla="*/ 173955 w 11372400"/>
              <a:gd name="connsiteY1564" fmla="*/ 4420272 h 5929200"/>
              <a:gd name="connsiteX1565" fmla="*/ 1 w 11372400"/>
              <a:gd name="connsiteY1565" fmla="*/ 4420272 h 5929200"/>
              <a:gd name="connsiteX1566" fmla="*/ 1 w 11372400"/>
              <a:gd name="connsiteY1566" fmla="*/ 4412970 h 5929200"/>
              <a:gd name="connsiteX1567" fmla="*/ 173955 w 11372400"/>
              <a:gd name="connsiteY1567" fmla="*/ 4412970 h 5929200"/>
              <a:gd name="connsiteX1568" fmla="*/ 173955 w 11372400"/>
              <a:gd name="connsiteY1568" fmla="*/ 4010452 h 5929200"/>
              <a:gd name="connsiteX1569" fmla="*/ 1 w 11372400"/>
              <a:gd name="connsiteY1569" fmla="*/ 4010452 h 5929200"/>
              <a:gd name="connsiteX1570" fmla="*/ 1 w 11372400"/>
              <a:gd name="connsiteY1570" fmla="*/ 4003150 h 5929200"/>
              <a:gd name="connsiteX1571" fmla="*/ 173955 w 11372400"/>
              <a:gd name="connsiteY1571" fmla="*/ 4003150 h 5929200"/>
              <a:gd name="connsiteX1572" fmla="*/ 173955 w 11372400"/>
              <a:gd name="connsiteY1572" fmla="*/ 3600632 h 5929200"/>
              <a:gd name="connsiteX1573" fmla="*/ 1 w 11372400"/>
              <a:gd name="connsiteY1573" fmla="*/ 3600632 h 5929200"/>
              <a:gd name="connsiteX1574" fmla="*/ 1 w 11372400"/>
              <a:gd name="connsiteY1574" fmla="*/ 3593330 h 5929200"/>
              <a:gd name="connsiteX1575" fmla="*/ 173955 w 11372400"/>
              <a:gd name="connsiteY1575" fmla="*/ 3593330 h 5929200"/>
              <a:gd name="connsiteX1576" fmla="*/ 173955 w 11372400"/>
              <a:gd name="connsiteY1576" fmla="*/ 3190812 h 5929200"/>
              <a:gd name="connsiteX1577" fmla="*/ 1 w 11372400"/>
              <a:gd name="connsiteY1577" fmla="*/ 3190812 h 5929200"/>
              <a:gd name="connsiteX1578" fmla="*/ 1 w 11372400"/>
              <a:gd name="connsiteY1578" fmla="*/ 3183510 h 5929200"/>
              <a:gd name="connsiteX1579" fmla="*/ 173955 w 11372400"/>
              <a:gd name="connsiteY1579" fmla="*/ 3183510 h 5929200"/>
              <a:gd name="connsiteX1580" fmla="*/ 173955 w 11372400"/>
              <a:gd name="connsiteY1580" fmla="*/ 2780992 h 5929200"/>
              <a:gd name="connsiteX1581" fmla="*/ 1 w 11372400"/>
              <a:gd name="connsiteY1581" fmla="*/ 2780992 h 5929200"/>
              <a:gd name="connsiteX1582" fmla="*/ 1 w 11372400"/>
              <a:gd name="connsiteY1582" fmla="*/ 2773690 h 5929200"/>
              <a:gd name="connsiteX1583" fmla="*/ 173955 w 11372400"/>
              <a:gd name="connsiteY1583" fmla="*/ 2773690 h 5929200"/>
              <a:gd name="connsiteX1584" fmla="*/ 173955 w 11372400"/>
              <a:gd name="connsiteY1584" fmla="*/ 2371172 h 5929200"/>
              <a:gd name="connsiteX1585" fmla="*/ 1 w 11372400"/>
              <a:gd name="connsiteY1585" fmla="*/ 2371172 h 5929200"/>
              <a:gd name="connsiteX1586" fmla="*/ 1 w 11372400"/>
              <a:gd name="connsiteY1586" fmla="*/ 2363870 h 5929200"/>
              <a:gd name="connsiteX1587" fmla="*/ 173955 w 11372400"/>
              <a:gd name="connsiteY1587" fmla="*/ 2363870 h 5929200"/>
              <a:gd name="connsiteX1588" fmla="*/ 173955 w 11372400"/>
              <a:gd name="connsiteY1588" fmla="*/ 1961352 h 5929200"/>
              <a:gd name="connsiteX1589" fmla="*/ 2 w 11372400"/>
              <a:gd name="connsiteY1589" fmla="*/ 1961352 h 5929200"/>
              <a:gd name="connsiteX1590" fmla="*/ 2 w 11372400"/>
              <a:gd name="connsiteY1590" fmla="*/ 1954050 h 5929200"/>
              <a:gd name="connsiteX1591" fmla="*/ 173955 w 11372400"/>
              <a:gd name="connsiteY1591" fmla="*/ 1954050 h 5929200"/>
              <a:gd name="connsiteX1592" fmla="*/ 173955 w 11372400"/>
              <a:gd name="connsiteY1592" fmla="*/ 1551533 h 5929200"/>
              <a:gd name="connsiteX1593" fmla="*/ 2 w 11372400"/>
              <a:gd name="connsiteY1593" fmla="*/ 1551533 h 5929200"/>
              <a:gd name="connsiteX1594" fmla="*/ 2 w 11372400"/>
              <a:gd name="connsiteY1594" fmla="*/ 1544231 h 5929200"/>
              <a:gd name="connsiteX1595" fmla="*/ 173955 w 11372400"/>
              <a:gd name="connsiteY1595" fmla="*/ 1544231 h 5929200"/>
              <a:gd name="connsiteX1596" fmla="*/ 173955 w 11372400"/>
              <a:gd name="connsiteY1596" fmla="*/ 1141713 h 5929200"/>
              <a:gd name="connsiteX1597" fmla="*/ 2 w 11372400"/>
              <a:gd name="connsiteY1597" fmla="*/ 1141713 h 5929200"/>
              <a:gd name="connsiteX1598" fmla="*/ 2 w 11372400"/>
              <a:gd name="connsiteY1598" fmla="*/ 1134411 h 5929200"/>
              <a:gd name="connsiteX1599" fmla="*/ 173955 w 11372400"/>
              <a:gd name="connsiteY1599" fmla="*/ 1134411 h 5929200"/>
              <a:gd name="connsiteX1600" fmla="*/ 173955 w 11372400"/>
              <a:gd name="connsiteY1600" fmla="*/ 731893 h 5929200"/>
              <a:gd name="connsiteX1601" fmla="*/ 2 w 11372400"/>
              <a:gd name="connsiteY1601" fmla="*/ 731893 h 5929200"/>
              <a:gd name="connsiteX1602" fmla="*/ 2 w 11372400"/>
              <a:gd name="connsiteY1602" fmla="*/ 724591 h 5929200"/>
              <a:gd name="connsiteX1603" fmla="*/ 173955 w 11372400"/>
              <a:gd name="connsiteY1603" fmla="*/ 724591 h 5929200"/>
              <a:gd name="connsiteX1604" fmla="*/ 173955 w 11372400"/>
              <a:gd name="connsiteY1604" fmla="*/ 322073 h 5929200"/>
              <a:gd name="connsiteX1605" fmla="*/ 2 w 11372400"/>
              <a:gd name="connsiteY1605" fmla="*/ 322073 h 5929200"/>
              <a:gd name="connsiteX1606" fmla="*/ 2 w 11372400"/>
              <a:gd name="connsiteY1606" fmla="*/ 314771 h 5929200"/>
              <a:gd name="connsiteX1607" fmla="*/ 173955 w 11372400"/>
              <a:gd name="connsiteY1607" fmla="*/ 314771 h 5929200"/>
            </a:gdLst>
            <a:ahLst/>
            <a:cxnLst/>
            <a:rect l="l" t="t" r="r" b="b"/>
            <a:pathLst>
              <a:path w="11372400" h="5929200">
                <a:moveTo>
                  <a:pt x="10757766" y="5239912"/>
                </a:moveTo>
                <a:lnTo>
                  <a:pt x="10757766" y="5642430"/>
                </a:lnTo>
                <a:lnTo>
                  <a:pt x="11191152" y="5642430"/>
                </a:lnTo>
                <a:lnTo>
                  <a:pt x="11191152" y="5239912"/>
                </a:lnTo>
                <a:close/>
                <a:moveTo>
                  <a:pt x="10317078" y="5239912"/>
                </a:moveTo>
                <a:lnTo>
                  <a:pt x="10317078" y="5642430"/>
                </a:lnTo>
                <a:lnTo>
                  <a:pt x="10750464" y="5642430"/>
                </a:lnTo>
                <a:lnTo>
                  <a:pt x="10750464" y="5239912"/>
                </a:lnTo>
                <a:close/>
                <a:moveTo>
                  <a:pt x="9876390" y="5239912"/>
                </a:moveTo>
                <a:lnTo>
                  <a:pt x="9876390" y="5642430"/>
                </a:lnTo>
                <a:lnTo>
                  <a:pt x="10309776" y="5642430"/>
                </a:lnTo>
                <a:lnTo>
                  <a:pt x="10309776" y="5239912"/>
                </a:lnTo>
                <a:close/>
                <a:moveTo>
                  <a:pt x="9435702" y="5239912"/>
                </a:moveTo>
                <a:lnTo>
                  <a:pt x="9435702" y="5642430"/>
                </a:lnTo>
                <a:lnTo>
                  <a:pt x="9869088" y="5642430"/>
                </a:lnTo>
                <a:lnTo>
                  <a:pt x="9869088" y="5239912"/>
                </a:lnTo>
                <a:close/>
                <a:moveTo>
                  <a:pt x="8995014" y="5239912"/>
                </a:moveTo>
                <a:lnTo>
                  <a:pt x="8995014" y="5642430"/>
                </a:lnTo>
                <a:lnTo>
                  <a:pt x="9428400" y="5642430"/>
                </a:lnTo>
                <a:lnTo>
                  <a:pt x="9428400" y="5239912"/>
                </a:lnTo>
                <a:close/>
                <a:moveTo>
                  <a:pt x="8554326" y="5239912"/>
                </a:moveTo>
                <a:lnTo>
                  <a:pt x="8554326" y="5642430"/>
                </a:lnTo>
                <a:lnTo>
                  <a:pt x="8987712" y="5642430"/>
                </a:lnTo>
                <a:lnTo>
                  <a:pt x="8987712" y="5239912"/>
                </a:lnTo>
                <a:close/>
                <a:moveTo>
                  <a:pt x="8113638" y="5239912"/>
                </a:moveTo>
                <a:lnTo>
                  <a:pt x="8113638" y="5642430"/>
                </a:lnTo>
                <a:lnTo>
                  <a:pt x="8547024" y="5642430"/>
                </a:lnTo>
                <a:lnTo>
                  <a:pt x="8547024" y="5239912"/>
                </a:lnTo>
                <a:close/>
                <a:moveTo>
                  <a:pt x="7672950" y="5239912"/>
                </a:moveTo>
                <a:lnTo>
                  <a:pt x="7672950" y="5642430"/>
                </a:lnTo>
                <a:lnTo>
                  <a:pt x="8106336" y="5642430"/>
                </a:lnTo>
                <a:lnTo>
                  <a:pt x="8106336" y="5239912"/>
                </a:lnTo>
                <a:close/>
                <a:moveTo>
                  <a:pt x="7232262" y="5239912"/>
                </a:moveTo>
                <a:lnTo>
                  <a:pt x="7232262" y="5642430"/>
                </a:lnTo>
                <a:lnTo>
                  <a:pt x="7665648" y="5642430"/>
                </a:lnTo>
                <a:lnTo>
                  <a:pt x="7665648" y="5239912"/>
                </a:lnTo>
                <a:close/>
                <a:moveTo>
                  <a:pt x="6791574" y="5239912"/>
                </a:moveTo>
                <a:lnTo>
                  <a:pt x="6791574" y="5642430"/>
                </a:lnTo>
                <a:lnTo>
                  <a:pt x="7224960" y="5642430"/>
                </a:lnTo>
                <a:lnTo>
                  <a:pt x="7224960" y="5239912"/>
                </a:lnTo>
                <a:close/>
                <a:moveTo>
                  <a:pt x="6350886" y="5239912"/>
                </a:moveTo>
                <a:lnTo>
                  <a:pt x="6350886" y="5642430"/>
                </a:lnTo>
                <a:lnTo>
                  <a:pt x="6784272" y="5642430"/>
                </a:lnTo>
                <a:lnTo>
                  <a:pt x="6784272" y="5239912"/>
                </a:lnTo>
                <a:close/>
                <a:moveTo>
                  <a:pt x="5910198" y="5239912"/>
                </a:moveTo>
                <a:lnTo>
                  <a:pt x="5910198" y="5642430"/>
                </a:lnTo>
                <a:lnTo>
                  <a:pt x="6343584" y="5642430"/>
                </a:lnTo>
                <a:lnTo>
                  <a:pt x="6343584" y="5239912"/>
                </a:lnTo>
                <a:close/>
                <a:moveTo>
                  <a:pt x="5469511" y="5239912"/>
                </a:moveTo>
                <a:lnTo>
                  <a:pt x="5469511" y="5642430"/>
                </a:lnTo>
                <a:lnTo>
                  <a:pt x="5902896" y="5642430"/>
                </a:lnTo>
                <a:lnTo>
                  <a:pt x="5902896" y="5239912"/>
                </a:lnTo>
                <a:close/>
                <a:moveTo>
                  <a:pt x="5028826" y="5239912"/>
                </a:moveTo>
                <a:lnTo>
                  <a:pt x="5028826" y="5642430"/>
                </a:lnTo>
                <a:lnTo>
                  <a:pt x="5462211" y="5642430"/>
                </a:lnTo>
                <a:lnTo>
                  <a:pt x="5462211" y="5239912"/>
                </a:lnTo>
                <a:close/>
                <a:moveTo>
                  <a:pt x="4588140" y="5239912"/>
                </a:moveTo>
                <a:lnTo>
                  <a:pt x="4588140" y="5642430"/>
                </a:lnTo>
                <a:lnTo>
                  <a:pt x="5021524" y="5642430"/>
                </a:lnTo>
                <a:lnTo>
                  <a:pt x="5021524" y="5239912"/>
                </a:lnTo>
                <a:close/>
                <a:moveTo>
                  <a:pt x="4147451" y="5239912"/>
                </a:moveTo>
                <a:lnTo>
                  <a:pt x="4147451" y="5642430"/>
                </a:lnTo>
                <a:lnTo>
                  <a:pt x="4580836" y="5642430"/>
                </a:lnTo>
                <a:lnTo>
                  <a:pt x="4580836" y="5239912"/>
                </a:lnTo>
                <a:close/>
                <a:moveTo>
                  <a:pt x="3706762" y="5239912"/>
                </a:moveTo>
                <a:lnTo>
                  <a:pt x="3706762" y="5642430"/>
                </a:lnTo>
                <a:lnTo>
                  <a:pt x="4140150" y="5642430"/>
                </a:lnTo>
                <a:lnTo>
                  <a:pt x="4140150" y="5239912"/>
                </a:lnTo>
                <a:close/>
                <a:moveTo>
                  <a:pt x="3266074" y="5239912"/>
                </a:moveTo>
                <a:lnTo>
                  <a:pt x="3266074" y="5642430"/>
                </a:lnTo>
                <a:lnTo>
                  <a:pt x="3699460" y="5642430"/>
                </a:lnTo>
                <a:lnTo>
                  <a:pt x="3699460" y="5239912"/>
                </a:lnTo>
                <a:close/>
                <a:moveTo>
                  <a:pt x="2825386" y="5239912"/>
                </a:moveTo>
                <a:lnTo>
                  <a:pt x="2825386" y="5642430"/>
                </a:lnTo>
                <a:lnTo>
                  <a:pt x="3258772" y="5642430"/>
                </a:lnTo>
                <a:lnTo>
                  <a:pt x="3258772" y="5239912"/>
                </a:lnTo>
                <a:close/>
                <a:moveTo>
                  <a:pt x="2384699" y="5239912"/>
                </a:moveTo>
                <a:lnTo>
                  <a:pt x="2384699" y="5642430"/>
                </a:lnTo>
                <a:lnTo>
                  <a:pt x="2818085" y="5642430"/>
                </a:lnTo>
                <a:lnTo>
                  <a:pt x="2818085" y="5239912"/>
                </a:lnTo>
                <a:close/>
                <a:moveTo>
                  <a:pt x="1944011" y="5239912"/>
                </a:moveTo>
                <a:lnTo>
                  <a:pt x="1944011" y="5642430"/>
                </a:lnTo>
                <a:lnTo>
                  <a:pt x="2377397" y="5642430"/>
                </a:lnTo>
                <a:lnTo>
                  <a:pt x="2377397" y="5239912"/>
                </a:lnTo>
                <a:close/>
                <a:moveTo>
                  <a:pt x="1503321" y="5239912"/>
                </a:moveTo>
                <a:lnTo>
                  <a:pt x="1503321" y="5642430"/>
                </a:lnTo>
                <a:lnTo>
                  <a:pt x="1936709" y="5642430"/>
                </a:lnTo>
                <a:lnTo>
                  <a:pt x="1936709" y="5239912"/>
                </a:lnTo>
                <a:close/>
                <a:moveTo>
                  <a:pt x="1062633" y="5239912"/>
                </a:moveTo>
                <a:lnTo>
                  <a:pt x="1062633" y="5642430"/>
                </a:lnTo>
                <a:lnTo>
                  <a:pt x="1496019" y="5642430"/>
                </a:lnTo>
                <a:lnTo>
                  <a:pt x="1496019" y="5239912"/>
                </a:lnTo>
                <a:close/>
                <a:moveTo>
                  <a:pt x="621945" y="5239912"/>
                </a:moveTo>
                <a:lnTo>
                  <a:pt x="621945" y="5642430"/>
                </a:lnTo>
                <a:lnTo>
                  <a:pt x="1055332" y="5642430"/>
                </a:lnTo>
                <a:lnTo>
                  <a:pt x="1055332" y="5239912"/>
                </a:lnTo>
                <a:close/>
                <a:moveTo>
                  <a:pt x="10757766" y="4830092"/>
                </a:moveTo>
                <a:lnTo>
                  <a:pt x="10757766" y="5232610"/>
                </a:lnTo>
                <a:lnTo>
                  <a:pt x="11191152" y="5232610"/>
                </a:lnTo>
                <a:lnTo>
                  <a:pt x="11191152" y="4830092"/>
                </a:lnTo>
                <a:close/>
                <a:moveTo>
                  <a:pt x="10317078" y="4830092"/>
                </a:moveTo>
                <a:lnTo>
                  <a:pt x="10317078" y="5232610"/>
                </a:lnTo>
                <a:lnTo>
                  <a:pt x="10750464" y="5232610"/>
                </a:lnTo>
                <a:lnTo>
                  <a:pt x="10750464" y="4830092"/>
                </a:lnTo>
                <a:close/>
                <a:moveTo>
                  <a:pt x="9876390" y="4830092"/>
                </a:moveTo>
                <a:lnTo>
                  <a:pt x="9876390" y="5232610"/>
                </a:lnTo>
                <a:lnTo>
                  <a:pt x="10309776" y="5232610"/>
                </a:lnTo>
                <a:lnTo>
                  <a:pt x="10309776" y="4830092"/>
                </a:lnTo>
                <a:close/>
                <a:moveTo>
                  <a:pt x="9435702" y="4830092"/>
                </a:moveTo>
                <a:lnTo>
                  <a:pt x="9435702" y="5232610"/>
                </a:lnTo>
                <a:lnTo>
                  <a:pt x="9869088" y="5232610"/>
                </a:lnTo>
                <a:lnTo>
                  <a:pt x="9869088" y="4830092"/>
                </a:lnTo>
                <a:close/>
                <a:moveTo>
                  <a:pt x="8995014" y="4830092"/>
                </a:moveTo>
                <a:lnTo>
                  <a:pt x="8995014" y="5232610"/>
                </a:lnTo>
                <a:lnTo>
                  <a:pt x="9428400" y="5232610"/>
                </a:lnTo>
                <a:lnTo>
                  <a:pt x="9428400" y="4830092"/>
                </a:lnTo>
                <a:close/>
                <a:moveTo>
                  <a:pt x="8554326" y="4830092"/>
                </a:moveTo>
                <a:lnTo>
                  <a:pt x="8554326" y="5232610"/>
                </a:lnTo>
                <a:lnTo>
                  <a:pt x="8987712" y="5232610"/>
                </a:lnTo>
                <a:lnTo>
                  <a:pt x="8987712" y="4830092"/>
                </a:lnTo>
                <a:close/>
                <a:moveTo>
                  <a:pt x="8113638" y="4830092"/>
                </a:moveTo>
                <a:lnTo>
                  <a:pt x="8113638" y="5232610"/>
                </a:lnTo>
                <a:lnTo>
                  <a:pt x="8547024" y="5232610"/>
                </a:lnTo>
                <a:lnTo>
                  <a:pt x="8547024" y="4830092"/>
                </a:lnTo>
                <a:close/>
                <a:moveTo>
                  <a:pt x="7672950" y="4830092"/>
                </a:moveTo>
                <a:lnTo>
                  <a:pt x="7672950" y="5232610"/>
                </a:lnTo>
                <a:lnTo>
                  <a:pt x="8106336" y="5232610"/>
                </a:lnTo>
                <a:lnTo>
                  <a:pt x="8106336" y="4830092"/>
                </a:lnTo>
                <a:close/>
                <a:moveTo>
                  <a:pt x="7232262" y="4830092"/>
                </a:moveTo>
                <a:lnTo>
                  <a:pt x="7232262" y="5232610"/>
                </a:lnTo>
                <a:lnTo>
                  <a:pt x="7665648" y="5232610"/>
                </a:lnTo>
                <a:lnTo>
                  <a:pt x="7665648" y="4830092"/>
                </a:lnTo>
                <a:close/>
                <a:moveTo>
                  <a:pt x="6791574" y="4830092"/>
                </a:moveTo>
                <a:lnTo>
                  <a:pt x="6791574" y="5232610"/>
                </a:lnTo>
                <a:lnTo>
                  <a:pt x="7224960" y="5232610"/>
                </a:lnTo>
                <a:lnTo>
                  <a:pt x="7224960" y="4830092"/>
                </a:lnTo>
                <a:close/>
                <a:moveTo>
                  <a:pt x="6350886" y="4830092"/>
                </a:moveTo>
                <a:lnTo>
                  <a:pt x="6350886" y="5232610"/>
                </a:lnTo>
                <a:lnTo>
                  <a:pt x="6784272" y="5232610"/>
                </a:lnTo>
                <a:lnTo>
                  <a:pt x="6784272" y="4830092"/>
                </a:lnTo>
                <a:close/>
                <a:moveTo>
                  <a:pt x="5910198" y="4830092"/>
                </a:moveTo>
                <a:lnTo>
                  <a:pt x="5910198" y="5232610"/>
                </a:lnTo>
                <a:lnTo>
                  <a:pt x="6343584" y="5232610"/>
                </a:lnTo>
                <a:lnTo>
                  <a:pt x="6343584" y="4830092"/>
                </a:lnTo>
                <a:close/>
                <a:moveTo>
                  <a:pt x="5469511" y="4830092"/>
                </a:moveTo>
                <a:lnTo>
                  <a:pt x="5469511" y="5232610"/>
                </a:lnTo>
                <a:lnTo>
                  <a:pt x="5902896" y="5232610"/>
                </a:lnTo>
                <a:lnTo>
                  <a:pt x="5902896" y="4830092"/>
                </a:lnTo>
                <a:close/>
                <a:moveTo>
                  <a:pt x="5028826" y="4830092"/>
                </a:moveTo>
                <a:lnTo>
                  <a:pt x="5028826" y="5232610"/>
                </a:lnTo>
                <a:lnTo>
                  <a:pt x="5462211" y="5232610"/>
                </a:lnTo>
                <a:lnTo>
                  <a:pt x="5462211" y="4830092"/>
                </a:lnTo>
                <a:close/>
                <a:moveTo>
                  <a:pt x="4588140" y="4830092"/>
                </a:moveTo>
                <a:lnTo>
                  <a:pt x="4588140" y="5232610"/>
                </a:lnTo>
                <a:lnTo>
                  <a:pt x="5021524" y="5232610"/>
                </a:lnTo>
                <a:lnTo>
                  <a:pt x="5021524" y="4830092"/>
                </a:lnTo>
                <a:close/>
                <a:moveTo>
                  <a:pt x="4147451" y="4830092"/>
                </a:moveTo>
                <a:lnTo>
                  <a:pt x="4147451" y="5232610"/>
                </a:lnTo>
                <a:lnTo>
                  <a:pt x="4580836" y="5232610"/>
                </a:lnTo>
                <a:lnTo>
                  <a:pt x="4580836" y="4830092"/>
                </a:lnTo>
                <a:close/>
                <a:moveTo>
                  <a:pt x="3706762" y="4830092"/>
                </a:moveTo>
                <a:lnTo>
                  <a:pt x="3706762" y="5232610"/>
                </a:lnTo>
                <a:lnTo>
                  <a:pt x="4140150" y="5232610"/>
                </a:lnTo>
                <a:lnTo>
                  <a:pt x="4140150" y="4830092"/>
                </a:lnTo>
                <a:close/>
                <a:moveTo>
                  <a:pt x="3266074" y="4830092"/>
                </a:moveTo>
                <a:lnTo>
                  <a:pt x="3266074" y="5232610"/>
                </a:lnTo>
                <a:lnTo>
                  <a:pt x="3699460" y="5232610"/>
                </a:lnTo>
                <a:lnTo>
                  <a:pt x="3699460" y="4830092"/>
                </a:lnTo>
                <a:close/>
                <a:moveTo>
                  <a:pt x="2825386" y="4830092"/>
                </a:moveTo>
                <a:lnTo>
                  <a:pt x="2825386" y="5232610"/>
                </a:lnTo>
                <a:lnTo>
                  <a:pt x="3258772" y="5232610"/>
                </a:lnTo>
                <a:lnTo>
                  <a:pt x="3258772" y="4830092"/>
                </a:lnTo>
                <a:close/>
                <a:moveTo>
                  <a:pt x="2384699" y="4830092"/>
                </a:moveTo>
                <a:lnTo>
                  <a:pt x="2384699" y="5232610"/>
                </a:lnTo>
                <a:lnTo>
                  <a:pt x="2818085" y="5232610"/>
                </a:lnTo>
                <a:lnTo>
                  <a:pt x="2818085" y="4830092"/>
                </a:lnTo>
                <a:close/>
                <a:moveTo>
                  <a:pt x="1944011" y="4830092"/>
                </a:moveTo>
                <a:lnTo>
                  <a:pt x="1944011" y="5232610"/>
                </a:lnTo>
                <a:lnTo>
                  <a:pt x="2377397" y="5232610"/>
                </a:lnTo>
                <a:lnTo>
                  <a:pt x="2377397" y="4830092"/>
                </a:lnTo>
                <a:close/>
                <a:moveTo>
                  <a:pt x="1503321" y="4830092"/>
                </a:moveTo>
                <a:lnTo>
                  <a:pt x="1503321" y="5232610"/>
                </a:lnTo>
                <a:lnTo>
                  <a:pt x="1936709" y="5232610"/>
                </a:lnTo>
                <a:lnTo>
                  <a:pt x="1936709" y="4830092"/>
                </a:lnTo>
                <a:close/>
                <a:moveTo>
                  <a:pt x="1062633" y="4830092"/>
                </a:moveTo>
                <a:lnTo>
                  <a:pt x="1062633" y="5232610"/>
                </a:lnTo>
                <a:lnTo>
                  <a:pt x="1496019" y="5232610"/>
                </a:lnTo>
                <a:lnTo>
                  <a:pt x="1496019" y="4830092"/>
                </a:lnTo>
                <a:close/>
                <a:moveTo>
                  <a:pt x="621945" y="4830092"/>
                </a:moveTo>
                <a:lnTo>
                  <a:pt x="621945" y="5232610"/>
                </a:lnTo>
                <a:lnTo>
                  <a:pt x="1055332" y="5232610"/>
                </a:lnTo>
                <a:lnTo>
                  <a:pt x="1055332" y="4830092"/>
                </a:lnTo>
                <a:close/>
                <a:moveTo>
                  <a:pt x="181257" y="4830092"/>
                </a:moveTo>
                <a:lnTo>
                  <a:pt x="181257" y="5232610"/>
                </a:lnTo>
                <a:lnTo>
                  <a:pt x="614643" y="5232610"/>
                </a:lnTo>
                <a:lnTo>
                  <a:pt x="614643" y="4830092"/>
                </a:lnTo>
                <a:close/>
                <a:moveTo>
                  <a:pt x="10757766" y="4420272"/>
                </a:moveTo>
                <a:lnTo>
                  <a:pt x="10757766" y="4822790"/>
                </a:lnTo>
                <a:lnTo>
                  <a:pt x="11191152" y="4822790"/>
                </a:lnTo>
                <a:lnTo>
                  <a:pt x="11191152" y="4420272"/>
                </a:lnTo>
                <a:close/>
                <a:moveTo>
                  <a:pt x="10317078" y="4420272"/>
                </a:moveTo>
                <a:lnTo>
                  <a:pt x="10317078" y="4822790"/>
                </a:lnTo>
                <a:lnTo>
                  <a:pt x="10750464" y="4822790"/>
                </a:lnTo>
                <a:lnTo>
                  <a:pt x="10750464" y="4420272"/>
                </a:lnTo>
                <a:close/>
                <a:moveTo>
                  <a:pt x="9876390" y="4420272"/>
                </a:moveTo>
                <a:lnTo>
                  <a:pt x="9876390" y="4822790"/>
                </a:lnTo>
                <a:lnTo>
                  <a:pt x="10309776" y="4822790"/>
                </a:lnTo>
                <a:lnTo>
                  <a:pt x="10309776" y="4420272"/>
                </a:lnTo>
                <a:close/>
                <a:moveTo>
                  <a:pt x="9435702" y="4420272"/>
                </a:moveTo>
                <a:lnTo>
                  <a:pt x="9435702" y="4822790"/>
                </a:lnTo>
                <a:lnTo>
                  <a:pt x="9869088" y="4822790"/>
                </a:lnTo>
                <a:lnTo>
                  <a:pt x="9869088" y="4420272"/>
                </a:lnTo>
                <a:close/>
                <a:moveTo>
                  <a:pt x="8995014" y="4420272"/>
                </a:moveTo>
                <a:lnTo>
                  <a:pt x="8995014" y="4822790"/>
                </a:lnTo>
                <a:lnTo>
                  <a:pt x="9428400" y="4822790"/>
                </a:lnTo>
                <a:lnTo>
                  <a:pt x="9428400" y="4420272"/>
                </a:lnTo>
                <a:close/>
                <a:moveTo>
                  <a:pt x="8554326" y="4420272"/>
                </a:moveTo>
                <a:lnTo>
                  <a:pt x="8554326" y="4822790"/>
                </a:lnTo>
                <a:lnTo>
                  <a:pt x="8987712" y="4822790"/>
                </a:lnTo>
                <a:lnTo>
                  <a:pt x="8987712" y="4420272"/>
                </a:lnTo>
                <a:close/>
                <a:moveTo>
                  <a:pt x="8113638" y="4420272"/>
                </a:moveTo>
                <a:lnTo>
                  <a:pt x="8113638" y="4822790"/>
                </a:lnTo>
                <a:lnTo>
                  <a:pt x="8547024" y="4822790"/>
                </a:lnTo>
                <a:lnTo>
                  <a:pt x="8547024" y="4420272"/>
                </a:lnTo>
                <a:close/>
                <a:moveTo>
                  <a:pt x="7672950" y="4420272"/>
                </a:moveTo>
                <a:lnTo>
                  <a:pt x="7672950" y="4822790"/>
                </a:lnTo>
                <a:lnTo>
                  <a:pt x="8106336" y="4822790"/>
                </a:lnTo>
                <a:lnTo>
                  <a:pt x="8106336" y="4420272"/>
                </a:lnTo>
                <a:close/>
                <a:moveTo>
                  <a:pt x="7232262" y="4420272"/>
                </a:moveTo>
                <a:lnTo>
                  <a:pt x="7232262" y="4822790"/>
                </a:lnTo>
                <a:lnTo>
                  <a:pt x="7665648" y="4822790"/>
                </a:lnTo>
                <a:lnTo>
                  <a:pt x="7665648" y="4420272"/>
                </a:lnTo>
                <a:close/>
                <a:moveTo>
                  <a:pt x="6791574" y="4420272"/>
                </a:moveTo>
                <a:lnTo>
                  <a:pt x="6791574" y="4822790"/>
                </a:lnTo>
                <a:lnTo>
                  <a:pt x="7224960" y="4822790"/>
                </a:lnTo>
                <a:lnTo>
                  <a:pt x="7224960" y="4420272"/>
                </a:lnTo>
                <a:close/>
                <a:moveTo>
                  <a:pt x="6350886" y="4420272"/>
                </a:moveTo>
                <a:lnTo>
                  <a:pt x="6350886" y="4822790"/>
                </a:lnTo>
                <a:lnTo>
                  <a:pt x="6784272" y="4822790"/>
                </a:lnTo>
                <a:lnTo>
                  <a:pt x="6784272" y="4420272"/>
                </a:lnTo>
                <a:close/>
                <a:moveTo>
                  <a:pt x="5910198" y="4420272"/>
                </a:moveTo>
                <a:lnTo>
                  <a:pt x="5910198" y="4822790"/>
                </a:lnTo>
                <a:lnTo>
                  <a:pt x="6343584" y="4822790"/>
                </a:lnTo>
                <a:lnTo>
                  <a:pt x="6343584" y="4420272"/>
                </a:lnTo>
                <a:close/>
                <a:moveTo>
                  <a:pt x="5469511" y="4420272"/>
                </a:moveTo>
                <a:lnTo>
                  <a:pt x="5469511" y="4822790"/>
                </a:lnTo>
                <a:lnTo>
                  <a:pt x="5902896" y="4822790"/>
                </a:lnTo>
                <a:lnTo>
                  <a:pt x="5902896" y="4420272"/>
                </a:lnTo>
                <a:close/>
                <a:moveTo>
                  <a:pt x="5028826" y="4420272"/>
                </a:moveTo>
                <a:lnTo>
                  <a:pt x="5028826" y="4822790"/>
                </a:lnTo>
                <a:lnTo>
                  <a:pt x="5462211" y="4822790"/>
                </a:lnTo>
                <a:lnTo>
                  <a:pt x="5462211" y="4420272"/>
                </a:lnTo>
                <a:close/>
                <a:moveTo>
                  <a:pt x="4588140" y="4420272"/>
                </a:moveTo>
                <a:lnTo>
                  <a:pt x="4588140" y="4822790"/>
                </a:lnTo>
                <a:lnTo>
                  <a:pt x="5021524" y="4822790"/>
                </a:lnTo>
                <a:lnTo>
                  <a:pt x="5021524" y="4420272"/>
                </a:lnTo>
                <a:close/>
                <a:moveTo>
                  <a:pt x="4147451" y="4420272"/>
                </a:moveTo>
                <a:lnTo>
                  <a:pt x="4147451" y="4822790"/>
                </a:lnTo>
                <a:lnTo>
                  <a:pt x="4580836" y="4822790"/>
                </a:lnTo>
                <a:lnTo>
                  <a:pt x="4580836" y="4420272"/>
                </a:lnTo>
                <a:close/>
                <a:moveTo>
                  <a:pt x="3706762" y="4420272"/>
                </a:moveTo>
                <a:lnTo>
                  <a:pt x="3706762" y="4822790"/>
                </a:lnTo>
                <a:lnTo>
                  <a:pt x="4140150" y="4822790"/>
                </a:lnTo>
                <a:lnTo>
                  <a:pt x="4140150" y="4420272"/>
                </a:lnTo>
                <a:close/>
                <a:moveTo>
                  <a:pt x="3266074" y="4420272"/>
                </a:moveTo>
                <a:lnTo>
                  <a:pt x="3266074" y="4822790"/>
                </a:lnTo>
                <a:lnTo>
                  <a:pt x="3699460" y="4822790"/>
                </a:lnTo>
                <a:lnTo>
                  <a:pt x="3699460" y="4420272"/>
                </a:lnTo>
                <a:close/>
                <a:moveTo>
                  <a:pt x="2825386" y="4420272"/>
                </a:moveTo>
                <a:lnTo>
                  <a:pt x="2825386" y="4822790"/>
                </a:lnTo>
                <a:lnTo>
                  <a:pt x="3258772" y="4822790"/>
                </a:lnTo>
                <a:lnTo>
                  <a:pt x="3258772" y="4420272"/>
                </a:lnTo>
                <a:close/>
                <a:moveTo>
                  <a:pt x="2384699" y="4420272"/>
                </a:moveTo>
                <a:lnTo>
                  <a:pt x="2384699" y="4822790"/>
                </a:lnTo>
                <a:lnTo>
                  <a:pt x="2818085" y="4822790"/>
                </a:lnTo>
                <a:lnTo>
                  <a:pt x="2818085" y="4420272"/>
                </a:lnTo>
                <a:close/>
                <a:moveTo>
                  <a:pt x="1944011" y="4420272"/>
                </a:moveTo>
                <a:lnTo>
                  <a:pt x="1944011" y="4822790"/>
                </a:lnTo>
                <a:lnTo>
                  <a:pt x="2377397" y="4822790"/>
                </a:lnTo>
                <a:lnTo>
                  <a:pt x="2377397" y="4420272"/>
                </a:lnTo>
                <a:close/>
                <a:moveTo>
                  <a:pt x="1503321" y="4420272"/>
                </a:moveTo>
                <a:lnTo>
                  <a:pt x="1503321" y="4822790"/>
                </a:lnTo>
                <a:lnTo>
                  <a:pt x="1936709" y="4822790"/>
                </a:lnTo>
                <a:lnTo>
                  <a:pt x="1936709" y="4420272"/>
                </a:lnTo>
                <a:close/>
                <a:moveTo>
                  <a:pt x="1062633" y="4420272"/>
                </a:moveTo>
                <a:lnTo>
                  <a:pt x="1062633" y="4822790"/>
                </a:lnTo>
                <a:lnTo>
                  <a:pt x="1496019" y="4822790"/>
                </a:lnTo>
                <a:lnTo>
                  <a:pt x="1496019" y="4420272"/>
                </a:lnTo>
                <a:close/>
                <a:moveTo>
                  <a:pt x="621945" y="4420272"/>
                </a:moveTo>
                <a:lnTo>
                  <a:pt x="621945" y="4822790"/>
                </a:lnTo>
                <a:lnTo>
                  <a:pt x="1055332" y="4822790"/>
                </a:lnTo>
                <a:lnTo>
                  <a:pt x="1055332" y="4420272"/>
                </a:lnTo>
                <a:close/>
                <a:moveTo>
                  <a:pt x="181257" y="4420272"/>
                </a:moveTo>
                <a:lnTo>
                  <a:pt x="181257" y="4822790"/>
                </a:lnTo>
                <a:lnTo>
                  <a:pt x="614643" y="4822790"/>
                </a:lnTo>
                <a:lnTo>
                  <a:pt x="614643" y="4420272"/>
                </a:lnTo>
                <a:close/>
                <a:moveTo>
                  <a:pt x="10757766" y="4010452"/>
                </a:moveTo>
                <a:lnTo>
                  <a:pt x="10757766" y="4412970"/>
                </a:lnTo>
                <a:lnTo>
                  <a:pt x="11191152" y="4412970"/>
                </a:lnTo>
                <a:lnTo>
                  <a:pt x="11191152" y="4010452"/>
                </a:lnTo>
                <a:close/>
                <a:moveTo>
                  <a:pt x="10317078" y="4010452"/>
                </a:moveTo>
                <a:lnTo>
                  <a:pt x="10317078" y="4412970"/>
                </a:lnTo>
                <a:lnTo>
                  <a:pt x="10750464" y="4412970"/>
                </a:lnTo>
                <a:lnTo>
                  <a:pt x="10750464" y="4010452"/>
                </a:lnTo>
                <a:close/>
                <a:moveTo>
                  <a:pt x="9876390" y="4010452"/>
                </a:moveTo>
                <a:lnTo>
                  <a:pt x="9876390" y="4412970"/>
                </a:lnTo>
                <a:lnTo>
                  <a:pt x="10309776" y="4412970"/>
                </a:lnTo>
                <a:lnTo>
                  <a:pt x="10309776" y="4010452"/>
                </a:lnTo>
                <a:close/>
                <a:moveTo>
                  <a:pt x="9435702" y="4010452"/>
                </a:moveTo>
                <a:lnTo>
                  <a:pt x="9435702" y="4412970"/>
                </a:lnTo>
                <a:lnTo>
                  <a:pt x="9869088" y="4412970"/>
                </a:lnTo>
                <a:lnTo>
                  <a:pt x="9869088" y="4010452"/>
                </a:lnTo>
                <a:close/>
                <a:moveTo>
                  <a:pt x="8995014" y="4010452"/>
                </a:moveTo>
                <a:lnTo>
                  <a:pt x="8995014" y="4412970"/>
                </a:lnTo>
                <a:lnTo>
                  <a:pt x="9428400" y="4412970"/>
                </a:lnTo>
                <a:lnTo>
                  <a:pt x="9428400" y="4010452"/>
                </a:lnTo>
                <a:close/>
                <a:moveTo>
                  <a:pt x="8554326" y="4010452"/>
                </a:moveTo>
                <a:lnTo>
                  <a:pt x="8554326" y="4412970"/>
                </a:lnTo>
                <a:lnTo>
                  <a:pt x="8987712" y="4412970"/>
                </a:lnTo>
                <a:lnTo>
                  <a:pt x="8987712" y="4010452"/>
                </a:lnTo>
                <a:close/>
                <a:moveTo>
                  <a:pt x="8113638" y="4010452"/>
                </a:moveTo>
                <a:lnTo>
                  <a:pt x="8113638" y="4412970"/>
                </a:lnTo>
                <a:lnTo>
                  <a:pt x="8547024" y="4412970"/>
                </a:lnTo>
                <a:lnTo>
                  <a:pt x="8547024" y="4010452"/>
                </a:lnTo>
                <a:close/>
                <a:moveTo>
                  <a:pt x="7672950" y="4010452"/>
                </a:moveTo>
                <a:lnTo>
                  <a:pt x="7672950" y="4412970"/>
                </a:lnTo>
                <a:lnTo>
                  <a:pt x="8106336" y="4412970"/>
                </a:lnTo>
                <a:lnTo>
                  <a:pt x="8106336" y="4010452"/>
                </a:lnTo>
                <a:close/>
                <a:moveTo>
                  <a:pt x="7232262" y="4010452"/>
                </a:moveTo>
                <a:lnTo>
                  <a:pt x="7232262" y="4412970"/>
                </a:lnTo>
                <a:lnTo>
                  <a:pt x="7665648" y="4412970"/>
                </a:lnTo>
                <a:lnTo>
                  <a:pt x="7665648" y="4010452"/>
                </a:lnTo>
                <a:close/>
                <a:moveTo>
                  <a:pt x="6791574" y="4010452"/>
                </a:moveTo>
                <a:lnTo>
                  <a:pt x="6791574" y="4412970"/>
                </a:lnTo>
                <a:lnTo>
                  <a:pt x="7224960" y="4412970"/>
                </a:lnTo>
                <a:lnTo>
                  <a:pt x="7224960" y="4010452"/>
                </a:lnTo>
                <a:close/>
                <a:moveTo>
                  <a:pt x="6350886" y="4010452"/>
                </a:moveTo>
                <a:lnTo>
                  <a:pt x="6350886" y="4412970"/>
                </a:lnTo>
                <a:lnTo>
                  <a:pt x="6784272" y="4412970"/>
                </a:lnTo>
                <a:lnTo>
                  <a:pt x="6784272" y="4010452"/>
                </a:lnTo>
                <a:close/>
                <a:moveTo>
                  <a:pt x="5910198" y="4010452"/>
                </a:moveTo>
                <a:lnTo>
                  <a:pt x="5910198" y="4412970"/>
                </a:lnTo>
                <a:lnTo>
                  <a:pt x="6343584" y="4412970"/>
                </a:lnTo>
                <a:lnTo>
                  <a:pt x="6343584" y="4010452"/>
                </a:lnTo>
                <a:close/>
                <a:moveTo>
                  <a:pt x="5469511" y="4010452"/>
                </a:moveTo>
                <a:lnTo>
                  <a:pt x="5469511" y="4412970"/>
                </a:lnTo>
                <a:lnTo>
                  <a:pt x="5902896" y="4412970"/>
                </a:lnTo>
                <a:lnTo>
                  <a:pt x="5902896" y="4010452"/>
                </a:lnTo>
                <a:close/>
                <a:moveTo>
                  <a:pt x="5028826" y="4010452"/>
                </a:moveTo>
                <a:lnTo>
                  <a:pt x="5028826" y="4412970"/>
                </a:lnTo>
                <a:lnTo>
                  <a:pt x="5462211" y="4412970"/>
                </a:lnTo>
                <a:lnTo>
                  <a:pt x="5462211" y="4010452"/>
                </a:lnTo>
                <a:close/>
                <a:moveTo>
                  <a:pt x="4588140" y="4010452"/>
                </a:moveTo>
                <a:lnTo>
                  <a:pt x="4588140" y="4412970"/>
                </a:lnTo>
                <a:lnTo>
                  <a:pt x="5021524" y="4412970"/>
                </a:lnTo>
                <a:lnTo>
                  <a:pt x="5021524" y="4010452"/>
                </a:lnTo>
                <a:close/>
                <a:moveTo>
                  <a:pt x="4147451" y="4010452"/>
                </a:moveTo>
                <a:lnTo>
                  <a:pt x="4147451" y="4412970"/>
                </a:lnTo>
                <a:lnTo>
                  <a:pt x="4580836" y="4412970"/>
                </a:lnTo>
                <a:lnTo>
                  <a:pt x="4580836" y="4010452"/>
                </a:lnTo>
                <a:close/>
                <a:moveTo>
                  <a:pt x="3706762" y="4010452"/>
                </a:moveTo>
                <a:lnTo>
                  <a:pt x="3706762" y="4412970"/>
                </a:lnTo>
                <a:lnTo>
                  <a:pt x="4140150" y="4412970"/>
                </a:lnTo>
                <a:lnTo>
                  <a:pt x="4140150" y="4010452"/>
                </a:lnTo>
                <a:close/>
                <a:moveTo>
                  <a:pt x="3266074" y="4010452"/>
                </a:moveTo>
                <a:lnTo>
                  <a:pt x="3266074" y="4412970"/>
                </a:lnTo>
                <a:lnTo>
                  <a:pt x="3699460" y="4412970"/>
                </a:lnTo>
                <a:lnTo>
                  <a:pt x="3699460" y="4010452"/>
                </a:lnTo>
                <a:close/>
                <a:moveTo>
                  <a:pt x="2825386" y="4010452"/>
                </a:moveTo>
                <a:lnTo>
                  <a:pt x="2825386" y="4412970"/>
                </a:lnTo>
                <a:lnTo>
                  <a:pt x="3258772" y="4412970"/>
                </a:lnTo>
                <a:lnTo>
                  <a:pt x="3258772" y="4010452"/>
                </a:lnTo>
                <a:close/>
                <a:moveTo>
                  <a:pt x="2384699" y="4010452"/>
                </a:moveTo>
                <a:lnTo>
                  <a:pt x="2384699" y="4412970"/>
                </a:lnTo>
                <a:lnTo>
                  <a:pt x="2818085" y="4412970"/>
                </a:lnTo>
                <a:lnTo>
                  <a:pt x="2818085" y="4010452"/>
                </a:lnTo>
                <a:close/>
                <a:moveTo>
                  <a:pt x="1944011" y="4010452"/>
                </a:moveTo>
                <a:lnTo>
                  <a:pt x="1944011" y="4412970"/>
                </a:lnTo>
                <a:lnTo>
                  <a:pt x="2377397" y="4412970"/>
                </a:lnTo>
                <a:lnTo>
                  <a:pt x="2377397" y="4010452"/>
                </a:lnTo>
                <a:close/>
                <a:moveTo>
                  <a:pt x="1503321" y="4010452"/>
                </a:moveTo>
                <a:lnTo>
                  <a:pt x="1503321" y="4412970"/>
                </a:lnTo>
                <a:lnTo>
                  <a:pt x="1936709" y="4412970"/>
                </a:lnTo>
                <a:lnTo>
                  <a:pt x="1936709" y="4010452"/>
                </a:lnTo>
                <a:close/>
                <a:moveTo>
                  <a:pt x="1062633" y="4010452"/>
                </a:moveTo>
                <a:lnTo>
                  <a:pt x="1062633" y="4412970"/>
                </a:lnTo>
                <a:lnTo>
                  <a:pt x="1496019" y="4412970"/>
                </a:lnTo>
                <a:lnTo>
                  <a:pt x="1496019" y="4010452"/>
                </a:lnTo>
                <a:close/>
                <a:moveTo>
                  <a:pt x="621945" y="4010452"/>
                </a:moveTo>
                <a:lnTo>
                  <a:pt x="621945" y="4412970"/>
                </a:lnTo>
                <a:lnTo>
                  <a:pt x="1055332" y="4412970"/>
                </a:lnTo>
                <a:lnTo>
                  <a:pt x="1055332" y="4010452"/>
                </a:lnTo>
                <a:close/>
                <a:moveTo>
                  <a:pt x="181257" y="4010452"/>
                </a:moveTo>
                <a:lnTo>
                  <a:pt x="181257" y="4412970"/>
                </a:lnTo>
                <a:lnTo>
                  <a:pt x="614643" y="4412970"/>
                </a:lnTo>
                <a:lnTo>
                  <a:pt x="614643" y="4010452"/>
                </a:lnTo>
                <a:close/>
                <a:moveTo>
                  <a:pt x="10757766" y="3600632"/>
                </a:moveTo>
                <a:lnTo>
                  <a:pt x="10757766" y="4003150"/>
                </a:lnTo>
                <a:lnTo>
                  <a:pt x="11191152" y="4003150"/>
                </a:lnTo>
                <a:lnTo>
                  <a:pt x="11191152" y="3600632"/>
                </a:lnTo>
                <a:close/>
                <a:moveTo>
                  <a:pt x="10317078" y="3600632"/>
                </a:moveTo>
                <a:lnTo>
                  <a:pt x="10317078" y="4003150"/>
                </a:lnTo>
                <a:lnTo>
                  <a:pt x="10750464" y="4003150"/>
                </a:lnTo>
                <a:lnTo>
                  <a:pt x="10750464" y="3600632"/>
                </a:lnTo>
                <a:close/>
                <a:moveTo>
                  <a:pt x="9876390" y="3600632"/>
                </a:moveTo>
                <a:lnTo>
                  <a:pt x="9876390" y="4003150"/>
                </a:lnTo>
                <a:lnTo>
                  <a:pt x="10309776" y="4003150"/>
                </a:lnTo>
                <a:lnTo>
                  <a:pt x="10309776" y="3600632"/>
                </a:lnTo>
                <a:close/>
                <a:moveTo>
                  <a:pt x="9435702" y="3600632"/>
                </a:moveTo>
                <a:lnTo>
                  <a:pt x="9435702" y="4003150"/>
                </a:lnTo>
                <a:lnTo>
                  <a:pt x="9869088" y="4003150"/>
                </a:lnTo>
                <a:lnTo>
                  <a:pt x="9869088" y="3600632"/>
                </a:lnTo>
                <a:close/>
                <a:moveTo>
                  <a:pt x="8995014" y="3600632"/>
                </a:moveTo>
                <a:lnTo>
                  <a:pt x="8995014" y="4003150"/>
                </a:lnTo>
                <a:lnTo>
                  <a:pt x="9428400" y="4003150"/>
                </a:lnTo>
                <a:lnTo>
                  <a:pt x="9428400" y="3600632"/>
                </a:lnTo>
                <a:close/>
                <a:moveTo>
                  <a:pt x="8554326" y="3600632"/>
                </a:moveTo>
                <a:lnTo>
                  <a:pt x="8554326" y="4003150"/>
                </a:lnTo>
                <a:lnTo>
                  <a:pt x="8987712" y="4003150"/>
                </a:lnTo>
                <a:lnTo>
                  <a:pt x="8987712" y="3600632"/>
                </a:lnTo>
                <a:close/>
                <a:moveTo>
                  <a:pt x="8113638" y="3600632"/>
                </a:moveTo>
                <a:lnTo>
                  <a:pt x="8113638" y="4003150"/>
                </a:lnTo>
                <a:lnTo>
                  <a:pt x="8547024" y="4003150"/>
                </a:lnTo>
                <a:lnTo>
                  <a:pt x="8547024" y="3600632"/>
                </a:lnTo>
                <a:close/>
                <a:moveTo>
                  <a:pt x="7672950" y="3600632"/>
                </a:moveTo>
                <a:lnTo>
                  <a:pt x="7672950" y="4003150"/>
                </a:lnTo>
                <a:lnTo>
                  <a:pt x="8106336" y="4003150"/>
                </a:lnTo>
                <a:lnTo>
                  <a:pt x="8106336" y="3600632"/>
                </a:lnTo>
                <a:close/>
                <a:moveTo>
                  <a:pt x="7232262" y="3600632"/>
                </a:moveTo>
                <a:lnTo>
                  <a:pt x="7232262" y="4003150"/>
                </a:lnTo>
                <a:lnTo>
                  <a:pt x="7665648" y="4003150"/>
                </a:lnTo>
                <a:lnTo>
                  <a:pt x="7665648" y="3600632"/>
                </a:lnTo>
                <a:close/>
                <a:moveTo>
                  <a:pt x="6791574" y="3600632"/>
                </a:moveTo>
                <a:lnTo>
                  <a:pt x="6791574" y="4003150"/>
                </a:lnTo>
                <a:lnTo>
                  <a:pt x="7224960" y="4003150"/>
                </a:lnTo>
                <a:lnTo>
                  <a:pt x="7224960" y="3600632"/>
                </a:lnTo>
                <a:close/>
                <a:moveTo>
                  <a:pt x="6350886" y="3600632"/>
                </a:moveTo>
                <a:lnTo>
                  <a:pt x="6350886" y="4003150"/>
                </a:lnTo>
                <a:lnTo>
                  <a:pt x="6784272" y="4003150"/>
                </a:lnTo>
                <a:lnTo>
                  <a:pt x="6784272" y="3600632"/>
                </a:lnTo>
                <a:close/>
                <a:moveTo>
                  <a:pt x="5910198" y="3600632"/>
                </a:moveTo>
                <a:lnTo>
                  <a:pt x="5910198" y="4003150"/>
                </a:lnTo>
                <a:lnTo>
                  <a:pt x="6343584" y="4003150"/>
                </a:lnTo>
                <a:lnTo>
                  <a:pt x="6343584" y="3600632"/>
                </a:lnTo>
                <a:close/>
                <a:moveTo>
                  <a:pt x="5469511" y="3600632"/>
                </a:moveTo>
                <a:lnTo>
                  <a:pt x="5469511" y="4003150"/>
                </a:lnTo>
                <a:lnTo>
                  <a:pt x="5902896" y="4003150"/>
                </a:lnTo>
                <a:lnTo>
                  <a:pt x="5902896" y="3600632"/>
                </a:lnTo>
                <a:close/>
                <a:moveTo>
                  <a:pt x="5028826" y="3600632"/>
                </a:moveTo>
                <a:lnTo>
                  <a:pt x="5028826" y="4003150"/>
                </a:lnTo>
                <a:lnTo>
                  <a:pt x="5462211" y="4003150"/>
                </a:lnTo>
                <a:lnTo>
                  <a:pt x="5462211" y="3600632"/>
                </a:lnTo>
                <a:close/>
                <a:moveTo>
                  <a:pt x="4588140" y="3600632"/>
                </a:moveTo>
                <a:lnTo>
                  <a:pt x="4588140" y="4003150"/>
                </a:lnTo>
                <a:lnTo>
                  <a:pt x="5021524" y="4003150"/>
                </a:lnTo>
                <a:lnTo>
                  <a:pt x="5021524" y="3600632"/>
                </a:lnTo>
                <a:close/>
                <a:moveTo>
                  <a:pt x="4147451" y="3600632"/>
                </a:moveTo>
                <a:lnTo>
                  <a:pt x="4147451" y="4003150"/>
                </a:lnTo>
                <a:lnTo>
                  <a:pt x="4580836" y="4003150"/>
                </a:lnTo>
                <a:lnTo>
                  <a:pt x="4580836" y="3600632"/>
                </a:lnTo>
                <a:close/>
                <a:moveTo>
                  <a:pt x="3706762" y="3600632"/>
                </a:moveTo>
                <a:lnTo>
                  <a:pt x="3706762" y="4003150"/>
                </a:lnTo>
                <a:lnTo>
                  <a:pt x="4140150" y="4003150"/>
                </a:lnTo>
                <a:lnTo>
                  <a:pt x="4140150" y="3600632"/>
                </a:lnTo>
                <a:close/>
                <a:moveTo>
                  <a:pt x="3266074" y="3600632"/>
                </a:moveTo>
                <a:lnTo>
                  <a:pt x="3266074" y="4003150"/>
                </a:lnTo>
                <a:lnTo>
                  <a:pt x="3699460" y="4003150"/>
                </a:lnTo>
                <a:lnTo>
                  <a:pt x="3699460" y="3600632"/>
                </a:lnTo>
                <a:close/>
                <a:moveTo>
                  <a:pt x="2825386" y="3600632"/>
                </a:moveTo>
                <a:lnTo>
                  <a:pt x="2825386" y="4003150"/>
                </a:lnTo>
                <a:lnTo>
                  <a:pt x="3258772" y="4003150"/>
                </a:lnTo>
                <a:lnTo>
                  <a:pt x="3258772" y="3600632"/>
                </a:lnTo>
                <a:close/>
                <a:moveTo>
                  <a:pt x="2384699" y="3600632"/>
                </a:moveTo>
                <a:lnTo>
                  <a:pt x="2384699" y="4003150"/>
                </a:lnTo>
                <a:lnTo>
                  <a:pt x="2818085" y="4003150"/>
                </a:lnTo>
                <a:lnTo>
                  <a:pt x="2818085" y="3600632"/>
                </a:lnTo>
                <a:close/>
                <a:moveTo>
                  <a:pt x="1944011" y="3600632"/>
                </a:moveTo>
                <a:lnTo>
                  <a:pt x="1944011" y="4003150"/>
                </a:lnTo>
                <a:lnTo>
                  <a:pt x="2377397" y="4003150"/>
                </a:lnTo>
                <a:lnTo>
                  <a:pt x="2377397" y="3600632"/>
                </a:lnTo>
                <a:close/>
                <a:moveTo>
                  <a:pt x="1503321" y="3600632"/>
                </a:moveTo>
                <a:lnTo>
                  <a:pt x="1503321" y="4003150"/>
                </a:lnTo>
                <a:lnTo>
                  <a:pt x="1936709" y="4003150"/>
                </a:lnTo>
                <a:lnTo>
                  <a:pt x="1936709" y="3600632"/>
                </a:lnTo>
                <a:close/>
                <a:moveTo>
                  <a:pt x="1062633" y="3600632"/>
                </a:moveTo>
                <a:lnTo>
                  <a:pt x="1062633" y="4003150"/>
                </a:lnTo>
                <a:lnTo>
                  <a:pt x="1496019" y="4003150"/>
                </a:lnTo>
                <a:lnTo>
                  <a:pt x="1496019" y="3600632"/>
                </a:lnTo>
                <a:close/>
                <a:moveTo>
                  <a:pt x="621945" y="3600632"/>
                </a:moveTo>
                <a:lnTo>
                  <a:pt x="621945" y="4003150"/>
                </a:lnTo>
                <a:lnTo>
                  <a:pt x="1055332" y="4003150"/>
                </a:lnTo>
                <a:lnTo>
                  <a:pt x="1055332" y="3600632"/>
                </a:lnTo>
                <a:close/>
                <a:moveTo>
                  <a:pt x="181257" y="3600632"/>
                </a:moveTo>
                <a:lnTo>
                  <a:pt x="181257" y="4003150"/>
                </a:lnTo>
                <a:lnTo>
                  <a:pt x="614643" y="4003150"/>
                </a:lnTo>
                <a:lnTo>
                  <a:pt x="614643" y="3600632"/>
                </a:lnTo>
                <a:close/>
                <a:moveTo>
                  <a:pt x="10757766" y="3190812"/>
                </a:moveTo>
                <a:lnTo>
                  <a:pt x="10757766" y="3593330"/>
                </a:lnTo>
                <a:lnTo>
                  <a:pt x="11191152" y="3593330"/>
                </a:lnTo>
                <a:lnTo>
                  <a:pt x="11191152" y="3190812"/>
                </a:lnTo>
                <a:close/>
                <a:moveTo>
                  <a:pt x="10317078" y="3190812"/>
                </a:moveTo>
                <a:lnTo>
                  <a:pt x="10317078" y="3593330"/>
                </a:lnTo>
                <a:lnTo>
                  <a:pt x="10750464" y="3593330"/>
                </a:lnTo>
                <a:lnTo>
                  <a:pt x="10750464" y="3190812"/>
                </a:lnTo>
                <a:close/>
                <a:moveTo>
                  <a:pt x="9876390" y="3190812"/>
                </a:moveTo>
                <a:lnTo>
                  <a:pt x="9876390" y="3593330"/>
                </a:lnTo>
                <a:lnTo>
                  <a:pt x="10309776" y="3593330"/>
                </a:lnTo>
                <a:lnTo>
                  <a:pt x="10309776" y="3190812"/>
                </a:lnTo>
                <a:close/>
                <a:moveTo>
                  <a:pt x="9435702" y="3190812"/>
                </a:moveTo>
                <a:lnTo>
                  <a:pt x="9435702" y="3593330"/>
                </a:lnTo>
                <a:lnTo>
                  <a:pt x="9869088" y="3593330"/>
                </a:lnTo>
                <a:lnTo>
                  <a:pt x="9869088" y="3190812"/>
                </a:lnTo>
                <a:close/>
                <a:moveTo>
                  <a:pt x="8995014" y="3190812"/>
                </a:moveTo>
                <a:lnTo>
                  <a:pt x="8995014" y="3593330"/>
                </a:lnTo>
                <a:lnTo>
                  <a:pt x="9428400" y="3593330"/>
                </a:lnTo>
                <a:lnTo>
                  <a:pt x="9428400" y="3190812"/>
                </a:lnTo>
                <a:close/>
                <a:moveTo>
                  <a:pt x="8554326" y="3190812"/>
                </a:moveTo>
                <a:lnTo>
                  <a:pt x="8554326" y="3593330"/>
                </a:lnTo>
                <a:lnTo>
                  <a:pt x="8987712" y="3593330"/>
                </a:lnTo>
                <a:lnTo>
                  <a:pt x="8987712" y="3190812"/>
                </a:lnTo>
                <a:close/>
                <a:moveTo>
                  <a:pt x="8113638" y="3190812"/>
                </a:moveTo>
                <a:lnTo>
                  <a:pt x="8113638" y="3593330"/>
                </a:lnTo>
                <a:lnTo>
                  <a:pt x="8547024" y="3593330"/>
                </a:lnTo>
                <a:lnTo>
                  <a:pt x="8547024" y="3190812"/>
                </a:lnTo>
                <a:close/>
                <a:moveTo>
                  <a:pt x="7672950" y="3190812"/>
                </a:moveTo>
                <a:lnTo>
                  <a:pt x="7672950" y="3593330"/>
                </a:lnTo>
                <a:lnTo>
                  <a:pt x="8106336" y="3593330"/>
                </a:lnTo>
                <a:lnTo>
                  <a:pt x="8106336" y="3190812"/>
                </a:lnTo>
                <a:close/>
                <a:moveTo>
                  <a:pt x="7232262" y="3190812"/>
                </a:moveTo>
                <a:lnTo>
                  <a:pt x="7232262" y="3593330"/>
                </a:lnTo>
                <a:lnTo>
                  <a:pt x="7665648" y="3593330"/>
                </a:lnTo>
                <a:lnTo>
                  <a:pt x="7665648" y="3190812"/>
                </a:lnTo>
                <a:close/>
                <a:moveTo>
                  <a:pt x="6791574" y="3190812"/>
                </a:moveTo>
                <a:lnTo>
                  <a:pt x="6791574" y="3593330"/>
                </a:lnTo>
                <a:lnTo>
                  <a:pt x="7224960" y="3593330"/>
                </a:lnTo>
                <a:lnTo>
                  <a:pt x="7224960" y="3190812"/>
                </a:lnTo>
                <a:close/>
                <a:moveTo>
                  <a:pt x="6350886" y="3190812"/>
                </a:moveTo>
                <a:lnTo>
                  <a:pt x="6350886" y="3593330"/>
                </a:lnTo>
                <a:lnTo>
                  <a:pt x="6784272" y="3593330"/>
                </a:lnTo>
                <a:lnTo>
                  <a:pt x="6784272" y="3190812"/>
                </a:lnTo>
                <a:close/>
                <a:moveTo>
                  <a:pt x="5910198" y="3190812"/>
                </a:moveTo>
                <a:lnTo>
                  <a:pt x="5910198" y="3593330"/>
                </a:lnTo>
                <a:lnTo>
                  <a:pt x="6343584" y="3593330"/>
                </a:lnTo>
                <a:lnTo>
                  <a:pt x="6343584" y="3190812"/>
                </a:lnTo>
                <a:close/>
                <a:moveTo>
                  <a:pt x="5469511" y="3190812"/>
                </a:moveTo>
                <a:lnTo>
                  <a:pt x="5469511" y="3593330"/>
                </a:lnTo>
                <a:lnTo>
                  <a:pt x="5902896" y="3593330"/>
                </a:lnTo>
                <a:lnTo>
                  <a:pt x="5902896" y="3190812"/>
                </a:lnTo>
                <a:close/>
                <a:moveTo>
                  <a:pt x="5028826" y="3190812"/>
                </a:moveTo>
                <a:lnTo>
                  <a:pt x="5028826" y="3593330"/>
                </a:lnTo>
                <a:lnTo>
                  <a:pt x="5462211" y="3593330"/>
                </a:lnTo>
                <a:lnTo>
                  <a:pt x="5462211" y="3190812"/>
                </a:lnTo>
                <a:close/>
                <a:moveTo>
                  <a:pt x="4588140" y="3190812"/>
                </a:moveTo>
                <a:lnTo>
                  <a:pt x="4588140" y="3593330"/>
                </a:lnTo>
                <a:lnTo>
                  <a:pt x="5021524" y="3593330"/>
                </a:lnTo>
                <a:lnTo>
                  <a:pt x="5021524" y="3190812"/>
                </a:lnTo>
                <a:close/>
                <a:moveTo>
                  <a:pt x="4147451" y="3190812"/>
                </a:moveTo>
                <a:lnTo>
                  <a:pt x="4147451" y="3593330"/>
                </a:lnTo>
                <a:lnTo>
                  <a:pt x="4580836" y="3593330"/>
                </a:lnTo>
                <a:lnTo>
                  <a:pt x="4580836" y="3190812"/>
                </a:lnTo>
                <a:close/>
                <a:moveTo>
                  <a:pt x="3706762" y="3190812"/>
                </a:moveTo>
                <a:lnTo>
                  <a:pt x="3706762" y="3593330"/>
                </a:lnTo>
                <a:lnTo>
                  <a:pt x="4140150" y="3593330"/>
                </a:lnTo>
                <a:lnTo>
                  <a:pt x="4140150" y="3190812"/>
                </a:lnTo>
                <a:close/>
                <a:moveTo>
                  <a:pt x="3266074" y="3190812"/>
                </a:moveTo>
                <a:lnTo>
                  <a:pt x="3266074" y="3593330"/>
                </a:lnTo>
                <a:lnTo>
                  <a:pt x="3699460" y="3593330"/>
                </a:lnTo>
                <a:lnTo>
                  <a:pt x="3699460" y="3190812"/>
                </a:lnTo>
                <a:close/>
                <a:moveTo>
                  <a:pt x="2825386" y="3190812"/>
                </a:moveTo>
                <a:lnTo>
                  <a:pt x="2825386" y="3593330"/>
                </a:lnTo>
                <a:lnTo>
                  <a:pt x="3258772" y="3593330"/>
                </a:lnTo>
                <a:lnTo>
                  <a:pt x="3258772" y="3190812"/>
                </a:lnTo>
                <a:close/>
                <a:moveTo>
                  <a:pt x="2384699" y="3190812"/>
                </a:moveTo>
                <a:lnTo>
                  <a:pt x="2384699" y="3593330"/>
                </a:lnTo>
                <a:lnTo>
                  <a:pt x="2818085" y="3593330"/>
                </a:lnTo>
                <a:lnTo>
                  <a:pt x="2818085" y="3190812"/>
                </a:lnTo>
                <a:close/>
                <a:moveTo>
                  <a:pt x="1944011" y="3190812"/>
                </a:moveTo>
                <a:lnTo>
                  <a:pt x="1944011" y="3593330"/>
                </a:lnTo>
                <a:lnTo>
                  <a:pt x="2377397" y="3593330"/>
                </a:lnTo>
                <a:lnTo>
                  <a:pt x="2377397" y="3190812"/>
                </a:lnTo>
                <a:close/>
                <a:moveTo>
                  <a:pt x="1503321" y="3190812"/>
                </a:moveTo>
                <a:lnTo>
                  <a:pt x="1503321" y="3593330"/>
                </a:lnTo>
                <a:lnTo>
                  <a:pt x="1936709" y="3593330"/>
                </a:lnTo>
                <a:lnTo>
                  <a:pt x="1936709" y="3190812"/>
                </a:lnTo>
                <a:close/>
                <a:moveTo>
                  <a:pt x="1062633" y="3190812"/>
                </a:moveTo>
                <a:lnTo>
                  <a:pt x="1062633" y="3593330"/>
                </a:lnTo>
                <a:lnTo>
                  <a:pt x="1496019" y="3593330"/>
                </a:lnTo>
                <a:lnTo>
                  <a:pt x="1496019" y="3190812"/>
                </a:lnTo>
                <a:close/>
                <a:moveTo>
                  <a:pt x="621945" y="3190812"/>
                </a:moveTo>
                <a:lnTo>
                  <a:pt x="621945" y="3593330"/>
                </a:lnTo>
                <a:lnTo>
                  <a:pt x="1055332" y="3593330"/>
                </a:lnTo>
                <a:lnTo>
                  <a:pt x="1055332" y="3190812"/>
                </a:lnTo>
                <a:close/>
                <a:moveTo>
                  <a:pt x="181257" y="3190812"/>
                </a:moveTo>
                <a:lnTo>
                  <a:pt x="181257" y="3593330"/>
                </a:lnTo>
                <a:lnTo>
                  <a:pt x="614643" y="3593330"/>
                </a:lnTo>
                <a:lnTo>
                  <a:pt x="614643" y="3190812"/>
                </a:lnTo>
                <a:close/>
                <a:moveTo>
                  <a:pt x="10757766" y="2780992"/>
                </a:moveTo>
                <a:lnTo>
                  <a:pt x="10757766" y="3183510"/>
                </a:lnTo>
                <a:lnTo>
                  <a:pt x="11191152" y="3183510"/>
                </a:lnTo>
                <a:lnTo>
                  <a:pt x="11191152" y="2780992"/>
                </a:lnTo>
                <a:close/>
                <a:moveTo>
                  <a:pt x="10317078" y="2780992"/>
                </a:moveTo>
                <a:lnTo>
                  <a:pt x="10317078" y="3183510"/>
                </a:lnTo>
                <a:lnTo>
                  <a:pt x="10750464" y="3183510"/>
                </a:lnTo>
                <a:lnTo>
                  <a:pt x="10750464" y="2780992"/>
                </a:lnTo>
                <a:close/>
                <a:moveTo>
                  <a:pt x="9876390" y="2780992"/>
                </a:moveTo>
                <a:lnTo>
                  <a:pt x="9876390" y="3183510"/>
                </a:lnTo>
                <a:lnTo>
                  <a:pt x="10309776" y="3183510"/>
                </a:lnTo>
                <a:lnTo>
                  <a:pt x="10309776" y="2780992"/>
                </a:lnTo>
                <a:close/>
                <a:moveTo>
                  <a:pt x="9435702" y="2780992"/>
                </a:moveTo>
                <a:lnTo>
                  <a:pt x="9435702" y="3183510"/>
                </a:lnTo>
                <a:lnTo>
                  <a:pt x="9869088" y="3183510"/>
                </a:lnTo>
                <a:lnTo>
                  <a:pt x="9869088" y="2780992"/>
                </a:lnTo>
                <a:close/>
                <a:moveTo>
                  <a:pt x="8995014" y="2780992"/>
                </a:moveTo>
                <a:lnTo>
                  <a:pt x="8995014" y="3183510"/>
                </a:lnTo>
                <a:lnTo>
                  <a:pt x="9428400" y="3183510"/>
                </a:lnTo>
                <a:lnTo>
                  <a:pt x="9428400" y="2780992"/>
                </a:lnTo>
                <a:close/>
                <a:moveTo>
                  <a:pt x="8554326" y="2780992"/>
                </a:moveTo>
                <a:lnTo>
                  <a:pt x="8554326" y="3183510"/>
                </a:lnTo>
                <a:lnTo>
                  <a:pt x="8987712" y="3183510"/>
                </a:lnTo>
                <a:lnTo>
                  <a:pt x="8987712" y="2780992"/>
                </a:lnTo>
                <a:close/>
                <a:moveTo>
                  <a:pt x="8113638" y="2780992"/>
                </a:moveTo>
                <a:lnTo>
                  <a:pt x="8113638" y="3183510"/>
                </a:lnTo>
                <a:lnTo>
                  <a:pt x="8547024" y="3183510"/>
                </a:lnTo>
                <a:lnTo>
                  <a:pt x="8547024" y="2780992"/>
                </a:lnTo>
                <a:close/>
                <a:moveTo>
                  <a:pt x="7672950" y="2780992"/>
                </a:moveTo>
                <a:lnTo>
                  <a:pt x="7672950" y="3183510"/>
                </a:lnTo>
                <a:lnTo>
                  <a:pt x="8106336" y="3183510"/>
                </a:lnTo>
                <a:lnTo>
                  <a:pt x="8106336" y="2780992"/>
                </a:lnTo>
                <a:close/>
                <a:moveTo>
                  <a:pt x="7232262" y="2780992"/>
                </a:moveTo>
                <a:lnTo>
                  <a:pt x="7232262" y="3183510"/>
                </a:lnTo>
                <a:lnTo>
                  <a:pt x="7665648" y="3183510"/>
                </a:lnTo>
                <a:lnTo>
                  <a:pt x="7665648" y="2780992"/>
                </a:lnTo>
                <a:close/>
                <a:moveTo>
                  <a:pt x="6791574" y="2780992"/>
                </a:moveTo>
                <a:lnTo>
                  <a:pt x="6791574" y="3183510"/>
                </a:lnTo>
                <a:lnTo>
                  <a:pt x="7224960" y="3183510"/>
                </a:lnTo>
                <a:lnTo>
                  <a:pt x="7224960" y="2780992"/>
                </a:lnTo>
                <a:close/>
                <a:moveTo>
                  <a:pt x="6350886" y="2780992"/>
                </a:moveTo>
                <a:lnTo>
                  <a:pt x="6350886" y="3183510"/>
                </a:lnTo>
                <a:lnTo>
                  <a:pt x="6784272" y="3183510"/>
                </a:lnTo>
                <a:lnTo>
                  <a:pt x="6784272" y="2780992"/>
                </a:lnTo>
                <a:close/>
                <a:moveTo>
                  <a:pt x="5910198" y="2780992"/>
                </a:moveTo>
                <a:lnTo>
                  <a:pt x="5910198" y="3183510"/>
                </a:lnTo>
                <a:lnTo>
                  <a:pt x="6343584" y="3183510"/>
                </a:lnTo>
                <a:lnTo>
                  <a:pt x="6343584" y="2780992"/>
                </a:lnTo>
                <a:close/>
                <a:moveTo>
                  <a:pt x="5469511" y="2780992"/>
                </a:moveTo>
                <a:lnTo>
                  <a:pt x="5469511" y="3183510"/>
                </a:lnTo>
                <a:lnTo>
                  <a:pt x="5902896" y="3183510"/>
                </a:lnTo>
                <a:lnTo>
                  <a:pt x="5902896" y="2780992"/>
                </a:lnTo>
                <a:close/>
                <a:moveTo>
                  <a:pt x="5028826" y="2780992"/>
                </a:moveTo>
                <a:lnTo>
                  <a:pt x="5028826" y="3183510"/>
                </a:lnTo>
                <a:lnTo>
                  <a:pt x="5462211" y="3183510"/>
                </a:lnTo>
                <a:lnTo>
                  <a:pt x="5462211" y="2780992"/>
                </a:lnTo>
                <a:close/>
                <a:moveTo>
                  <a:pt x="4588140" y="2780992"/>
                </a:moveTo>
                <a:lnTo>
                  <a:pt x="4588140" y="3183510"/>
                </a:lnTo>
                <a:lnTo>
                  <a:pt x="5021524" y="3183510"/>
                </a:lnTo>
                <a:lnTo>
                  <a:pt x="5021524" y="2780992"/>
                </a:lnTo>
                <a:close/>
                <a:moveTo>
                  <a:pt x="4147451" y="2780992"/>
                </a:moveTo>
                <a:lnTo>
                  <a:pt x="4147451" y="3183510"/>
                </a:lnTo>
                <a:lnTo>
                  <a:pt x="4580836" y="3183510"/>
                </a:lnTo>
                <a:lnTo>
                  <a:pt x="4580836" y="2780992"/>
                </a:lnTo>
                <a:close/>
                <a:moveTo>
                  <a:pt x="3706762" y="2780992"/>
                </a:moveTo>
                <a:lnTo>
                  <a:pt x="3706762" y="3183510"/>
                </a:lnTo>
                <a:lnTo>
                  <a:pt x="4140150" y="3183510"/>
                </a:lnTo>
                <a:lnTo>
                  <a:pt x="4140150" y="2780992"/>
                </a:lnTo>
                <a:close/>
                <a:moveTo>
                  <a:pt x="3266074" y="2780992"/>
                </a:moveTo>
                <a:lnTo>
                  <a:pt x="3266074" y="3183510"/>
                </a:lnTo>
                <a:lnTo>
                  <a:pt x="3699460" y="3183510"/>
                </a:lnTo>
                <a:lnTo>
                  <a:pt x="3699460" y="2780992"/>
                </a:lnTo>
                <a:close/>
                <a:moveTo>
                  <a:pt x="2825386" y="2780992"/>
                </a:moveTo>
                <a:lnTo>
                  <a:pt x="2825386" y="3183510"/>
                </a:lnTo>
                <a:lnTo>
                  <a:pt x="3258772" y="3183510"/>
                </a:lnTo>
                <a:lnTo>
                  <a:pt x="3258772" y="2780992"/>
                </a:lnTo>
                <a:close/>
                <a:moveTo>
                  <a:pt x="2384699" y="2780992"/>
                </a:moveTo>
                <a:lnTo>
                  <a:pt x="2384699" y="3183510"/>
                </a:lnTo>
                <a:lnTo>
                  <a:pt x="2818085" y="3183510"/>
                </a:lnTo>
                <a:lnTo>
                  <a:pt x="2818085" y="2780992"/>
                </a:lnTo>
                <a:close/>
                <a:moveTo>
                  <a:pt x="1944011" y="2780992"/>
                </a:moveTo>
                <a:lnTo>
                  <a:pt x="1944011" y="3183510"/>
                </a:lnTo>
                <a:lnTo>
                  <a:pt x="2377397" y="3183510"/>
                </a:lnTo>
                <a:lnTo>
                  <a:pt x="2377397" y="2780992"/>
                </a:lnTo>
                <a:close/>
                <a:moveTo>
                  <a:pt x="1503321" y="2780992"/>
                </a:moveTo>
                <a:lnTo>
                  <a:pt x="1503321" y="3183510"/>
                </a:lnTo>
                <a:lnTo>
                  <a:pt x="1936709" y="3183510"/>
                </a:lnTo>
                <a:lnTo>
                  <a:pt x="1936709" y="2780992"/>
                </a:lnTo>
                <a:close/>
                <a:moveTo>
                  <a:pt x="1062633" y="2780992"/>
                </a:moveTo>
                <a:lnTo>
                  <a:pt x="1062633" y="3183510"/>
                </a:lnTo>
                <a:lnTo>
                  <a:pt x="1496019" y="3183510"/>
                </a:lnTo>
                <a:lnTo>
                  <a:pt x="1496019" y="2780992"/>
                </a:lnTo>
                <a:close/>
                <a:moveTo>
                  <a:pt x="621945" y="2780992"/>
                </a:moveTo>
                <a:lnTo>
                  <a:pt x="621945" y="3183510"/>
                </a:lnTo>
                <a:lnTo>
                  <a:pt x="1055332" y="3183510"/>
                </a:lnTo>
                <a:lnTo>
                  <a:pt x="1055332" y="2780992"/>
                </a:lnTo>
                <a:close/>
                <a:moveTo>
                  <a:pt x="181257" y="2780992"/>
                </a:moveTo>
                <a:lnTo>
                  <a:pt x="181257" y="3183510"/>
                </a:lnTo>
                <a:lnTo>
                  <a:pt x="614643" y="3183510"/>
                </a:lnTo>
                <a:lnTo>
                  <a:pt x="614643" y="2780992"/>
                </a:lnTo>
                <a:close/>
                <a:moveTo>
                  <a:pt x="10757766" y="2371172"/>
                </a:moveTo>
                <a:lnTo>
                  <a:pt x="10757766" y="2773690"/>
                </a:lnTo>
                <a:lnTo>
                  <a:pt x="11191152" y="2773690"/>
                </a:lnTo>
                <a:lnTo>
                  <a:pt x="11191152" y="2371172"/>
                </a:lnTo>
                <a:close/>
                <a:moveTo>
                  <a:pt x="10317078" y="2371172"/>
                </a:moveTo>
                <a:lnTo>
                  <a:pt x="10317078" y="2773690"/>
                </a:lnTo>
                <a:lnTo>
                  <a:pt x="10750464" y="2773690"/>
                </a:lnTo>
                <a:lnTo>
                  <a:pt x="10750464" y="2371172"/>
                </a:lnTo>
                <a:close/>
                <a:moveTo>
                  <a:pt x="9876390" y="2371172"/>
                </a:moveTo>
                <a:lnTo>
                  <a:pt x="9876390" y="2773690"/>
                </a:lnTo>
                <a:lnTo>
                  <a:pt x="10309776" y="2773690"/>
                </a:lnTo>
                <a:lnTo>
                  <a:pt x="10309776" y="2371172"/>
                </a:lnTo>
                <a:close/>
                <a:moveTo>
                  <a:pt x="9435702" y="2371172"/>
                </a:moveTo>
                <a:lnTo>
                  <a:pt x="9435702" y="2773690"/>
                </a:lnTo>
                <a:lnTo>
                  <a:pt x="9869088" y="2773690"/>
                </a:lnTo>
                <a:lnTo>
                  <a:pt x="9869088" y="2371172"/>
                </a:lnTo>
                <a:close/>
                <a:moveTo>
                  <a:pt x="8995014" y="2371172"/>
                </a:moveTo>
                <a:lnTo>
                  <a:pt x="8995014" y="2773690"/>
                </a:lnTo>
                <a:lnTo>
                  <a:pt x="9428400" y="2773690"/>
                </a:lnTo>
                <a:lnTo>
                  <a:pt x="9428400" y="2371172"/>
                </a:lnTo>
                <a:close/>
                <a:moveTo>
                  <a:pt x="8554326" y="2371172"/>
                </a:moveTo>
                <a:lnTo>
                  <a:pt x="8554326" y="2773690"/>
                </a:lnTo>
                <a:lnTo>
                  <a:pt x="8987712" y="2773690"/>
                </a:lnTo>
                <a:lnTo>
                  <a:pt x="8987712" y="2371172"/>
                </a:lnTo>
                <a:close/>
                <a:moveTo>
                  <a:pt x="8113638" y="2371172"/>
                </a:moveTo>
                <a:lnTo>
                  <a:pt x="8113638" y="2773690"/>
                </a:lnTo>
                <a:lnTo>
                  <a:pt x="8547024" y="2773690"/>
                </a:lnTo>
                <a:lnTo>
                  <a:pt x="8547024" y="2371172"/>
                </a:lnTo>
                <a:close/>
                <a:moveTo>
                  <a:pt x="7672950" y="2371172"/>
                </a:moveTo>
                <a:lnTo>
                  <a:pt x="7672950" y="2773690"/>
                </a:lnTo>
                <a:lnTo>
                  <a:pt x="8106336" y="2773690"/>
                </a:lnTo>
                <a:lnTo>
                  <a:pt x="8106336" y="2371172"/>
                </a:lnTo>
                <a:close/>
                <a:moveTo>
                  <a:pt x="7232262" y="2371172"/>
                </a:moveTo>
                <a:lnTo>
                  <a:pt x="7232262" y="2773690"/>
                </a:lnTo>
                <a:lnTo>
                  <a:pt x="7665648" y="2773690"/>
                </a:lnTo>
                <a:lnTo>
                  <a:pt x="7665648" y="2371172"/>
                </a:lnTo>
                <a:close/>
                <a:moveTo>
                  <a:pt x="6791574" y="2371172"/>
                </a:moveTo>
                <a:lnTo>
                  <a:pt x="6791574" y="2773690"/>
                </a:lnTo>
                <a:lnTo>
                  <a:pt x="7224960" y="2773690"/>
                </a:lnTo>
                <a:lnTo>
                  <a:pt x="7224960" y="2371172"/>
                </a:lnTo>
                <a:close/>
                <a:moveTo>
                  <a:pt x="6350886" y="2371172"/>
                </a:moveTo>
                <a:lnTo>
                  <a:pt x="6350886" y="2773690"/>
                </a:lnTo>
                <a:lnTo>
                  <a:pt x="6784272" y="2773690"/>
                </a:lnTo>
                <a:lnTo>
                  <a:pt x="6784272" y="2371172"/>
                </a:lnTo>
                <a:close/>
                <a:moveTo>
                  <a:pt x="5910198" y="2371172"/>
                </a:moveTo>
                <a:lnTo>
                  <a:pt x="5910198" y="2773690"/>
                </a:lnTo>
                <a:lnTo>
                  <a:pt x="6343584" y="2773690"/>
                </a:lnTo>
                <a:lnTo>
                  <a:pt x="6343584" y="2371172"/>
                </a:lnTo>
                <a:close/>
                <a:moveTo>
                  <a:pt x="5469511" y="2371172"/>
                </a:moveTo>
                <a:lnTo>
                  <a:pt x="5469511" y="2773690"/>
                </a:lnTo>
                <a:lnTo>
                  <a:pt x="5902896" y="2773690"/>
                </a:lnTo>
                <a:lnTo>
                  <a:pt x="5902896" y="2371172"/>
                </a:lnTo>
                <a:close/>
                <a:moveTo>
                  <a:pt x="5028826" y="2371172"/>
                </a:moveTo>
                <a:lnTo>
                  <a:pt x="5028826" y="2773690"/>
                </a:lnTo>
                <a:lnTo>
                  <a:pt x="5462211" y="2773690"/>
                </a:lnTo>
                <a:lnTo>
                  <a:pt x="5462211" y="2371172"/>
                </a:lnTo>
                <a:close/>
                <a:moveTo>
                  <a:pt x="4588140" y="2371172"/>
                </a:moveTo>
                <a:lnTo>
                  <a:pt x="4588140" y="2773690"/>
                </a:lnTo>
                <a:lnTo>
                  <a:pt x="5021524" y="2773690"/>
                </a:lnTo>
                <a:lnTo>
                  <a:pt x="5021524" y="2371172"/>
                </a:lnTo>
                <a:close/>
                <a:moveTo>
                  <a:pt x="4147451" y="2371172"/>
                </a:moveTo>
                <a:lnTo>
                  <a:pt x="4147451" y="2773690"/>
                </a:lnTo>
                <a:lnTo>
                  <a:pt x="4580836" y="2773690"/>
                </a:lnTo>
                <a:lnTo>
                  <a:pt x="4580836" y="2371172"/>
                </a:lnTo>
                <a:close/>
                <a:moveTo>
                  <a:pt x="3706762" y="2371172"/>
                </a:moveTo>
                <a:lnTo>
                  <a:pt x="3706762" y="2773690"/>
                </a:lnTo>
                <a:lnTo>
                  <a:pt x="4140150" y="2773690"/>
                </a:lnTo>
                <a:lnTo>
                  <a:pt x="4140150" y="2371172"/>
                </a:lnTo>
                <a:close/>
                <a:moveTo>
                  <a:pt x="3266074" y="2371172"/>
                </a:moveTo>
                <a:lnTo>
                  <a:pt x="3266074" y="2773690"/>
                </a:lnTo>
                <a:lnTo>
                  <a:pt x="3699460" y="2773690"/>
                </a:lnTo>
                <a:lnTo>
                  <a:pt x="3699460" y="2371172"/>
                </a:lnTo>
                <a:close/>
                <a:moveTo>
                  <a:pt x="2825386" y="2371172"/>
                </a:moveTo>
                <a:lnTo>
                  <a:pt x="2825386" y="2773690"/>
                </a:lnTo>
                <a:lnTo>
                  <a:pt x="3258772" y="2773690"/>
                </a:lnTo>
                <a:lnTo>
                  <a:pt x="3258772" y="2371172"/>
                </a:lnTo>
                <a:close/>
                <a:moveTo>
                  <a:pt x="2384699" y="2371172"/>
                </a:moveTo>
                <a:lnTo>
                  <a:pt x="2384699" y="2773690"/>
                </a:lnTo>
                <a:lnTo>
                  <a:pt x="2818085" y="2773690"/>
                </a:lnTo>
                <a:lnTo>
                  <a:pt x="2818085" y="2371172"/>
                </a:lnTo>
                <a:close/>
                <a:moveTo>
                  <a:pt x="1944011" y="2371172"/>
                </a:moveTo>
                <a:lnTo>
                  <a:pt x="1944011" y="2773690"/>
                </a:lnTo>
                <a:lnTo>
                  <a:pt x="2377397" y="2773690"/>
                </a:lnTo>
                <a:lnTo>
                  <a:pt x="2377397" y="2371172"/>
                </a:lnTo>
                <a:close/>
                <a:moveTo>
                  <a:pt x="1503321" y="2371172"/>
                </a:moveTo>
                <a:lnTo>
                  <a:pt x="1503321" y="2773690"/>
                </a:lnTo>
                <a:lnTo>
                  <a:pt x="1936709" y="2773690"/>
                </a:lnTo>
                <a:lnTo>
                  <a:pt x="1936709" y="2371172"/>
                </a:lnTo>
                <a:close/>
                <a:moveTo>
                  <a:pt x="1062633" y="2371172"/>
                </a:moveTo>
                <a:lnTo>
                  <a:pt x="1062633" y="2773690"/>
                </a:lnTo>
                <a:lnTo>
                  <a:pt x="1496019" y="2773690"/>
                </a:lnTo>
                <a:lnTo>
                  <a:pt x="1496019" y="2371172"/>
                </a:lnTo>
                <a:close/>
                <a:moveTo>
                  <a:pt x="621945" y="2371172"/>
                </a:moveTo>
                <a:lnTo>
                  <a:pt x="621945" y="2773690"/>
                </a:lnTo>
                <a:lnTo>
                  <a:pt x="1055332" y="2773690"/>
                </a:lnTo>
                <a:lnTo>
                  <a:pt x="1055332" y="2371172"/>
                </a:lnTo>
                <a:close/>
                <a:moveTo>
                  <a:pt x="181257" y="2371172"/>
                </a:moveTo>
                <a:lnTo>
                  <a:pt x="181257" y="2773690"/>
                </a:lnTo>
                <a:lnTo>
                  <a:pt x="614643" y="2773690"/>
                </a:lnTo>
                <a:lnTo>
                  <a:pt x="614643" y="2371172"/>
                </a:lnTo>
                <a:close/>
                <a:moveTo>
                  <a:pt x="10757766" y="1961352"/>
                </a:moveTo>
                <a:lnTo>
                  <a:pt x="10757766" y="2363870"/>
                </a:lnTo>
                <a:lnTo>
                  <a:pt x="11191152" y="2363870"/>
                </a:lnTo>
                <a:lnTo>
                  <a:pt x="11191152" y="1961352"/>
                </a:lnTo>
                <a:close/>
                <a:moveTo>
                  <a:pt x="10317078" y="1961352"/>
                </a:moveTo>
                <a:lnTo>
                  <a:pt x="10317078" y="2363870"/>
                </a:lnTo>
                <a:lnTo>
                  <a:pt x="10750464" y="2363870"/>
                </a:lnTo>
                <a:lnTo>
                  <a:pt x="10750464" y="1961352"/>
                </a:lnTo>
                <a:close/>
                <a:moveTo>
                  <a:pt x="9876390" y="1961352"/>
                </a:moveTo>
                <a:lnTo>
                  <a:pt x="9876390" y="2363870"/>
                </a:lnTo>
                <a:lnTo>
                  <a:pt x="10309776" y="2363870"/>
                </a:lnTo>
                <a:lnTo>
                  <a:pt x="10309776" y="1961352"/>
                </a:lnTo>
                <a:close/>
                <a:moveTo>
                  <a:pt x="9435702" y="1961352"/>
                </a:moveTo>
                <a:lnTo>
                  <a:pt x="9435702" y="2363870"/>
                </a:lnTo>
                <a:lnTo>
                  <a:pt x="9869088" y="2363870"/>
                </a:lnTo>
                <a:lnTo>
                  <a:pt x="9869088" y="1961352"/>
                </a:lnTo>
                <a:close/>
                <a:moveTo>
                  <a:pt x="8995014" y="1961352"/>
                </a:moveTo>
                <a:lnTo>
                  <a:pt x="8995014" y="2363870"/>
                </a:lnTo>
                <a:lnTo>
                  <a:pt x="9428400" y="2363870"/>
                </a:lnTo>
                <a:lnTo>
                  <a:pt x="9428400" y="1961352"/>
                </a:lnTo>
                <a:close/>
                <a:moveTo>
                  <a:pt x="8554326" y="1961352"/>
                </a:moveTo>
                <a:lnTo>
                  <a:pt x="8554326" y="2363870"/>
                </a:lnTo>
                <a:lnTo>
                  <a:pt x="8987712" y="2363870"/>
                </a:lnTo>
                <a:lnTo>
                  <a:pt x="8987712" y="1961352"/>
                </a:lnTo>
                <a:close/>
                <a:moveTo>
                  <a:pt x="8113638" y="1961352"/>
                </a:moveTo>
                <a:lnTo>
                  <a:pt x="8113638" y="2363870"/>
                </a:lnTo>
                <a:lnTo>
                  <a:pt x="8547024" y="2363870"/>
                </a:lnTo>
                <a:lnTo>
                  <a:pt x="8547024" y="1961352"/>
                </a:lnTo>
                <a:close/>
                <a:moveTo>
                  <a:pt x="7672950" y="1961352"/>
                </a:moveTo>
                <a:lnTo>
                  <a:pt x="7672950" y="2363870"/>
                </a:lnTo>
                <a:lnTo>
                  <a:pt x="8106336" y="2363870"/>
                </a:lnTo>
                <a:lnTo>
                  <a:pt x="8106336" y="1961352"/>
                </a:lnTo>
                <a:close/>
                <a:moveTo>
                  <a:pt x="7232262" y="1961352"/>
                </a:moveTo>
                <a:lnTo>
                  <a:pt x="7232262" y="2363870"/>
                </a:lnTo>
                <a:lnTo>
                  <a:pt x="7665648" y="2363870"/>
                </a:lnTo>
                <a:lnTo>
                  <a:pt x="7665648" y="1961352"/>
                </a:lnTo>
                <a:close/>
                <a:moveTo>
                  <a:pt x="6791574" y="1961352"/>
                </a:moveTo>
                <a:lnTo>
                  <a:pt x="6791574" y="2363870"/>
                </a:lnTo>
                <a:lnTo>
                  <a:pt x="7224960" y="2363870"/>
                </a:lnTo>
                <a:lnTo>
                  <a:pt x="7224960" y="1961352"/>
                </a:lnTo>
                <a:close/>
                <a:moveTo>
                  <a:pt x="6350886" y="1961352"/>
                </a:moveTo>
                <a:lnTo>
                  <a:pt x="6350886" y="2363870"/>
                </a:lnTo>
                <a:lnTo>
                  <a:pt x="6784272" y="2363870"/>
                </a:lnTo>
                <a:lnTo>
                  <a:pt x="6784272" y="1961352"/>
                </a:lnTo>
                <a:close/>
                <a:moveTo>
                  <a:pt x="5910198" y="1961352"/>
                </a:moveTo>
                <a:lnTo>
                  <a:pt x="5910198" y="2363870"/>
                </a:lnTo>
                <a:lnTo>
                  <a:pt x="6343584" y="2363870"/>
                </a:lnTo>
                <a:lnTo>
                  <a:pt x="6343584" y="1961352"/>
                </a:lnTo>
                <a:close/>
                <a:moveTo>
                  <a:pt x="5469511" y="1961352"/>
                </a:moveTo>
                <a:lnTo>
                  <a:pt x="5469511" y="2363870"/>
                </a:lnTo>
                <a:lnTo>
                  <a:pt x="5902896" y="2363870"/>
                </a:lnTo>
                <a:lnTo>
                  <a:pt x="5902896" y="1961352"/>
                </a:lnTo>
                <a:close/>
                <a:moveTo>
                  <a:pt x="5028826" y="1961352"/>
                </a:moveTo>
                <a:lnTo>
                  <a:pt x="5028826" y="2363870"/>
                </a:lnTo>
                <a:lnTo>
                  <a:pt x="5462211" y="2363870"/>
                </a:lnTo>
                <a:lnTo>
                  <a:pt x="5462211" y="1961352"/>
                </a:lnTo>
                <a:close/>
                <a:moveTo>
                  <a:pt x="4588140" y="1961352"/>
                </a:moveTo>
                <a:lnTo>
                  <a:pt x="4588140" y="2363870"/>
                </a:lnTo>
                <a:lnTo>
                  <a:pt x="5021524" y="2363870"/>
                </a:lnTo>
                <a:lnTo>
                  <a:pt x="5021524" y="1961352"/>
                </a:lnTo>
                <a:close/>
                <a:moveTo>
                  <a:pt x="4147451" y="1961352"/>
                </a:moveTo>
                <a:lnTo>
                  <a:pt x="4147451" y="2363870"/>
                </a:lnTo>
                <a:lnTo>
                  <a:pt x="4580836" y="2363870"/>
                </a:lnTo>
                <a:lnTo>
                  <a:pt x="4580836" y="1961352"/>
                </a:lnTo>
                <a:close/>
                <a:moveTo>
                  <a:pt x="3706762" y="1961352"/>
                </a:moveTo>
                <a:lnTo>
                  <a:pt x="3706762" y="2363870"/>
                </a:lnTo>
                <a:lnTo>
                  <a:pt x="4140150" y="2363870"/>
                </a:lnTo>
                <a:lnTo>
                  <a:pt x="4140150" y="1961352"/>
                </a:lnTo>
                <a:close/>
                <a:moveTo>
                  <a:pt x="3266074" y="1961352"/>
                </a:moveTo>
                <a:lnTo>
                  <a:pt x="3266074" y="2363870"/>
                </a:lnTo>
                <a:lnTo>
                  <a:pt x="3699460" y="2363870"/>
                </a:lnTo>
                <a:lnTo>
                  <a:pt x="3699460" y="1961352"/>
                </a:lnTo>
                <a:close/>
                <a:moveTo>
                  <a:pt x="2825386" y="1961352"/>
                </a:moveTo>
                <a:lnTo>
                  <a:pt x="2825386" y="2363870"/>
                </a:lnTo>
                <a:lnTo>
                  <a:pt x="3258772" y="2363870"/>
                </a:lnTo>
                <a:lnTo>
                  <a:pt x="3258772" y="1961352"/>
                </a:lnTo>
                <a:close/>
                <a:moveTo>
                  <a:pt x="2384699" y="1961352"/>
                </a:moveTo>
                <a:lnTo>
                  <a:pt x="2384699" y="2363870"/>
                </a:lnTo>
                <a:lnTo>
                  <a:pt x="2818085" y="2363870"/>
                </a:lnTo>
                <a:lnTo>
                  <a:pt x="2818085" y="1961352"/>
                </a:lnTo>
                <a:close/>
                <a:moveTo>
                  <a:pt x="1944011" y="1961352"/>
                </a:moveTo>
                <a:lnTo>
                  <a:pt x="1944011" y="2363870"/>
                </a:lnTo>
                <a:lnTo>
                  <a:pt x="2377397" y="2363870"/>
                </a:lnTo>
                <a:lnTo>
                  <a:pt x="2377397" y="1961352"/>
                </a:lnTo>
                <a:close/>
                <a:moveTo>
                  <a:pt x="1503321" y="1961352"/>
                </a:moveTo>
                <a:lnTo>
                  <a:pt x="1503321" y="2363870"/>
                </a:lnTo>
                <a:lnTo>
                  <a:pt x="1936709" y="2363870"/>
                </a:lnTo>
                <a:lnTo>
                  <a:pt x="1936709" y="1961352"/>
                </a:lnTo>
                <a:close/>
                <a:moveTo>
                  <a:pt x="1062633" y="1961352"/>
                </a:moveTo>
                <a:lnTo>
                  <a:pt x="1062633" y="2363870"/>
                </a:lnTo>
                <a:lnTo>
                  <a:pt x="1496019" y="2363870"/>
                </a:lnTo>
                <a:lnTo>
                  <a:pt x="1496019" y="1961352"/>
                </a:lnTo>
                <a:close/>
                <a:moveTo>
                  <a:pt x="621945" y="1961352"/>
                </a:moveTo>
                <a:lnTo>
                  <a:pt x="621945" y="2363870"/>
                </a:lnTo>
                <a:lnTo>
                  <a:pt x="1055332" y="2363870"/>
                </a:lnTo>
                <a:lnTo>
                  <a:pt x="1055332" y="1961352"/>
                </a:lnTo>
                <a:close/>
                <a:moveTo>
                  <a:pt x="181257" y="1961352"/>
                </a:moveTo>
                <a:lnTo>
                  <a:pt x="181257" y="2363870"/>
                </a:lnTo>
                <a:lnTo>
                  <a:pt x="614643" y="2363870"/>
                </a:lnTo>
                <a:lnTo>
                  <a:pt x="614643" y="1961352"/>
                </a:lnTo>
                <a:close/>
                <a:moveTo>
                  <a:pt x="10757766" y="1551533"/>
                </a:moveTo>
                <a:lnTo>
                  <a:pt x="10757766" y="1954050"/>
                </a:lnTo>
                <a:lnTo>
                  <a:pt x="11191152" y="1954050"/>
                </a:lnTo>
                <a:lnTo>
                  <a:pt x="11191152" y="1551533"/>
                </a:lnTo>
                <a:close/>
                <a:moveTo>
                  <a:pt x="10317078" y="1551533"/>
                </a:moveTo>
                <a:lnTo>
                  <a:pt x="10317078" y="1954050"/>
                </a:lnTo>
                <a:lnTo>
                  <a:pt x="10750464" y="1954050"/>
                </a:lnTo>
                <a:lnTo>
                  <a:pt x="10750464" y="1551533"/>
                </a:lnTo>
                <a:close/>
                <a:moveTo>
                  <a:pt x="9876390" y="1551533"/>
                </a:moveTo>
                <a:lnTo>
                  <a:pt x="9876390" y="1954050"/>
                </a:lnTo>
                <a:lnTo>
                  <a:pt x="10309776" y="1954050"/>
                </a:lnTo>
                <a:lnTo>
                  <a:pt x="10309776" y="1551533"/>
                </a:lnTo>
                <a:close/>
                <a:moveTo>
                  <a:pt x="9435702" y="1551533"/>
                </a:moveTo>
                <a:lnTo>
                  <a:pt x="9435702" y="1954050"/>
                </a:lnTo>
                <a:lnTo>
                  <a:pt x="9869088" y="1954050"/>
                </a:lnTo>
                <a:lnTo>
                  <a:pt x="9869088" y="1551533"/>
                </a:lnTo>
                <a:close/>
                <a:moveTo>
                  <a:pt x="8995014" y="1551533"/>
                </a:moveTo>
                <a:lnTo>
                  <a:pt x="8995014" y="1954050"/>
                </a:lnTo>
                <a:lnTo>
                  <a:pt x="9428400" y="1954050"/>
                </a:lnTo>
                <a:lnTo>
                  <a:pt x="9428400" y="1551533"/>
                </a:lnTo>
                <a:close/>
                <a:moveTo>
                  <a:pt x="8554326" y="1551533"/>
                </a:moveTo>
                <a:lnTo>
                  <a:pt x="8554326" y="1954050"/>
                </a:lnTo>
                <a:lnTo>
                  <a:pt x="8987712" y="1954050"/>
                </a:lnTo>
                <a:lnTo>
                  <a:pt x="8987712" y="1551533"/>
                </a:lnTo>
                <a:close/>
                <a:moveTo>
                  <a:pt x="8113638" y="1551533"/>
                </a:moveTo>
                <a:lnTo>
                  <a:pt x="8113638" y="1954050"/>
                </a:lnTo>
                <a:lnTo>
                  <a:pt x="8547024" y="1954050"/>
                </a:lnTo>
                <a:lnTo>
                  <a:pt x="8547024" y="1551533"/>
                </a:lnTo>
                <a:close/>
                <a:moveTo>
                  <a:pt x="7672950" y="1551533"/>
                </a:moveTo>
                <a:lnTo>
                  <a:pt x="7672950" y="1954050"/>
                </a:lnTo>
                <a:lnTo>
                  <a:pt x="8106336" y="1954050"/>
                </a:lnTo>
                <a:lnTo>
                  <a:pt x="8106336" y="1551533"/>
                </a:lnTo>
                <a:close/>
                <a:moveTo>
                  <a:pt x="7232262" y="1551533"/>
                </a:moveTo>
                <a:lnTo>
                  <a:pt x="7232262" y="1954050"/>
                </a:lnTo>
                <a:lnTo>
                  <a:pt x="7665648" y="1954050"/>
                </a:lnTo>
                <a:lnTo>
                  <a:pt x="7665648" y="1551533"/>
                </a:lnTo>
                <a:close/>
                <a:moveTo>
                  <a:pt x="6791574" y="1551533"/>
                </a:moveTo>
                <a:lnTo>
                  <a:pt x="6791574" y="1954050"/>
                </a:lnTo>
                <a:lnTo>
                  <a:pt x="7224960" y="1954050"/>
                </a:lnTo>
                <a:lnTo>
                  <a:pt x="7224960" y="1551533"/>
                </a:lnTo>
                <a:close/>
                <a:moveTo>
                  <a:pt x="6350886" y="1551533"/>
                </a:moveTo>
                <a:lnTo>
                  <a:pt x="6350886" y="1954050"/>
                </a:lnTo>
                <a:lnTo>
                  <a:pt x="6784272" y="1954050"/>
                </a:lnTo>
                <a:lnTo>
                  <a:pt x="6784272" y="1551533"/>
                </a:lnTo>
                <a:close/>
                <a:moveTo>
                  <a:pt x="5910198" y="1551533"/>
                </a:moveTo>
                <a:lnTo>
                  <a:pt x="5910198" y="1954050"/>
                </a:lnTo>
                <a:lnTo>
                  <a:pt x="6343584" y="1954050"/>
                </a:lnTo>
                <a:lnTo>
                  <a:pt x="6343584" y="1551533"/>
                </a:lnTo>
                <a:close/>
                <a:moveTo>
                  <a:pt x="5469511" y="1551533"/>
                </a:moveTo>
                <a:lnTo>
                  <a:pt x="5469511" y="1954050"/>
                </a:lnTo>
                <a:lnTo>
                  <a:pt x="5902896" y="1954050"/>
                </a:lnTo>
                <a:lnTo>
                  <a:pt x="5902896" y="1551533"/>
                </a:lnTo>
                <a:close/>
                <a:moveTo>
                  <a:pt x="5028826" y="1551533"/>
                </a:moveTo>
                <a:lnTo>
                  <a:pt x="5028826" y="1954050"/>
                </a:lnTo>
                <a:lnTo>
                  <a:pt x="5462211" y="1954050"/>
                </a:lnTo>
                <a:lnTo>
                  <a:pt x="5462211" y="1551533"/>
                </a:lnTo>
                <a:close/>
                <a:moveTo>
                  <a:pt x="4588140" y="1551533"/>
                </a:moveTo>
                <a:lnTo>
                  <a:pt x="4588140" y="1954050"/>
                </a:lnTo>
                <a:lnTo>
                  <a:pt x="5021524" y="1954050"/>
                </a:lnTo>
                <a:lnTo>
                  <a:pt x="5021524" y="1551533"/>
                </a:lnTo>
                <a:close/>
                <a:moveTo>
                  <a:pt x="4147451" y="1551533"/>
                </a:moveTo>
                <a:lnTo>
                  <a:pt x="4147451" y="1954050"/>
                </a:lnTo>
                <a:lnTo>
                  <a:pt x="4580836" y="1954050"/>
                </a:lnTo>
                <a:lnTo>
                  <a:pt x="4580836" y="1551533"/>
                </a:lnTo>
                <a:close/>
                <a:moveTo>
                  <a:pt x="3706762" y="1551533"/>
                </a:moveTo>
                <a:lnTo>
                  <a:pt x="3706762" y="1954050"/>
                </a:lnTo>
                <a:lnTo>
                  <a:pt x="4140150" y="1954050"/>
                </a:lnTo>
                <a:lnTo>
                  <a:pt x="4140150" y="1551533"/>
                </a:lnTo>
                <a:close/>
                <a:moveTo>
                  <a:pt x="3266074" y="1551533"/>
                </a:moveTo>
                <a:lnTo>
                  <a:pt x="3266074" y="1954050"/>
                </a:lnTo>
                <a:lnTo>
                  <a:pt x="3699460" y="1954050"/>
                </a:lnTo>
                <a:lnTo>
                  <a:pt x="3699460" y="1551533"/>
                </a:lnTo>
                <a:close/>
                <a:moveTo>
                  <a:pt x="2825386" y="1551533"/>
                </a:moveTo>
                <a:lnTo>
                  <a:pt x="2825386" y="1954050"/>
                </a:lnTo>
                <a:lnTo>
                  <a:pt x="3258772" y="1954050"/>
                </a:lnTo>
                <a:lnTo>
                  <a:pt x="3258772" y="1551533"/>
                </a:lnTo>
                <a:close/>
                <a:moveTo>
                  <a:pt x="2384699" y="1551533"/>
                </a:moveTo>
                <a:lnTo>
                  <a:pt x="2384699" y="1954050"/>
                </a:lnTo>
                <a:lnTo>
                  <a:pt x="2818085" y="1954050"/>
                </a:lnTo>
                <a:lnTo>
                  <a:pt x="2818085" y="1551533"/>
                </a:lnTo>
                <a:close/>
                <a:moveTo>
                  <a:pt x="1944011" y="1551533"/>
                </a:moveTo>
                <a:lnTo>
                  <a:pt x="1944011" y="1954050"/>
                </a:lnTo>
                <a:lnTo>
                  <a:pt x="2377397" y="1954050"/>
                </a:lnTo>
                <a:lnTo>
                  <a:pt x="2377397" y="1551533"/>
                </a:lnTo>
                <a:close/>
                <a:moveTo>
                  <a:pt x="1503321" y="1551533"/>
                </a:moveTo>
                <a:lnTo>
                  <a:pt x="1503321" y="1954050"/>
                </a:lnTo>
                <a:lnTo>
                  <a:pt x="1936709" y="1954050"/>
                </a:lnTo>
                <a:lnTo>
                  <a:pt x="1936709" y="1551533"/>
                </a:lnTo>
                <a:close/>
                <a:moveTo>
                  <a:pt x="1062633" y="1551533"/>
                </a:moveTo>
                <a:lnTo>
                  <a:pt x="1062633" y="1954050"/>
                </a:lnTo>
                <a:lnTo>
                  <a:pt x="1496019" y="1954050"/>
                </a:lnTo>
                <a:lnTo>
                  <a:pt x="1496019" y="1551533"/>
                </a:lnTo>
                <a:close/>
                <a:moveTo>
                  <a:pt x="621945" y="1551533"/>
                </a:moveTo>
                <a:lnTo>
                  <a:pt x="621945" y="1954050"/>
                </a:lnTo>
                <a:lnTo>
                  <a:pt x="1055332" y="1954050"/>
                </a:lnTo>
                <a:lnTo>
                  <a:pt x="1055332" y="1551533"/>
                </a:lnTo>
                <a:close/>
                <a:moveTo>
                  <a:pt x="181257" y="1551533"/>
                </a:moveTo>
                <a:lnTo>
                  <a:pt x="181257" y="1954050"/>
                </a:lnTo>
                <a:lnTo>
                  <a:pt x="614643" y="1954050"/>
                </a:lnTo>
                <a:lnTo>
                  <a:pt x="614643" y="1551533"/>
                </a:lnTo>
                <a:close/>
                <a:moveTo>
                  <a:pt x="10757766" y="1141713"/>
                </a:moveTo>
                <a:lnTo>
                  <a:pt x="10757766" y="1544231"/>
                </a:lnTo>
                <a:lnTo>
                  <a:pt x="11191152" y="1544231"/>
                </a:lnTo>
                <a:lnTo>
                  <a:pt x="11191152" y="1141713"/>
                </a:lnTo>
                <a:close/>
                <a:moveTo>
                  <a:pt x="10317078" y="1141713"/>
                </a:moveTo>
                <a:lnTo>
                  <a:pt x="10317078" y="1544231"/>
                </a:lnTo>
                <a:lnTo>
                  <a:pt x="10750464" y="1544231"/>
                </a:lnTo>
                <a:lnTo>
                  <a:pt x="10750464" y="1141713"/>
                </a:lnTo>
                <a:close/>
                <a:moveTo>
                  <a:pt x="9876390" y="1141713"/>
                </a:moveTo>
                <a:lnTo>
                  <a:pt x="9876390" y="1544231"/>
                </a:lnTo>
                <a:lnTo>
                  <a:pt x="10309776" y="1544231"/>
                </a:lnTo>
                <a:lnTo>
                  <a:pt x="10309776" y="1141713"/>
                </a:lnTo>
                <a:close/>
                <a:moveTo>
                  <a:pt x="9435702" y="1141713"/>
                </a:moveTo>
                <a:lnTo>
                  <a:pt x="9435702" y="1544231"/>
                </a:lnTo>
                <a:lnTo>
                  <a:pt x="9869088" y="1544231"/>
                </a:lnTo>
                <a:lnTo>
                  <a:pt x="9869088" y="1141713"/>
                </a:lnTo>
                <a:close/>
                <a:moveTo>
                  <a:pt x="8995014" y="1141713"/>
                </a:moveTo>
                <a:lnTo>
                  <a:pt x="8995014" y="1544231"/>
                </a:lnTo>
                <a:lnTo>
                  <a:pt x="9428400" y="1544231"/>
                </a:lnTo>
                <a:lnTo>
                  <a:pt x="9428400" y="1141713"/>
                </a:lnTo>
                <a:close/>
                <a:moveTo>
                  <a:pt x="8554326" y="1141713"/>
                </a:moveTo>
                <a:lnTo>
                  <a:pt x="8554326" y="1544231"/>
                </a:lnTo>
                <a:lnTo>
                  <a:pt x="8987712" y="1544231"/>
                </a:lnTo>
                <a:lnTo>
                  <a:pt x="8987712" y="1141713"/>
                </a:lnTo>
                <a:close/>
                <a:moveTo>
                  <a:pt x="8113638" y="1141713"/>
                </a:moveTo>
                <a:lnTo>
                  <a:pt x="8113638" y="1544231"/>
                </a:lnTo>
                <a:lnTo>
                  <a:pt x="8547024" y="1544231"/>
                </a:lnTo>
                <a:lnTo>
                  <a:pt x="8547024" y="1141713"/>
                </a:lnTo>
                <a:close/>
                <a:moveTo>
                  <a:pt x="7672950" y="1141713"/>
                </a:moveTo>
                <a:lnTo>
                  <a:pt x="7672950" y="1544231"/>
                </a:lnTo>
                <a:lnTo>
                  <a:pt x="8106336" y="1544231"/>
                </a:lnTo>
                <a:lnTo>
                  <a:pt x="8106336" y="1141713"/>
                </a:lnTo>
                <a:close/>
                <a:moveTo>
                  <a:pt x="7232262" y="1141713"/>
                </a:moveTo>
                <a:lnTo>
                  <a:pt x="7232262" y="1544231"/>
                </a:lnTo>
                <a:lnTo>
                  <a:pt x="7665648" y="1544231"/>
                </a:lnTo>
                <a:lnTo>
                  <a:pt x="7665648" y="1141713"/>
                </a:lnTo>
                <a:close/>
                <a:moveTo>
                  <a:pt x="6791574" y="1141713"/>
                </a:moveTo>
                <a:lnTo>
                  <a:pt x="6791574" y="1544231"/>
                </a:lnTo>
                <a:lnTo>
                  <a:pt x="7224960" y="1544231"/>
                </a:lnTo>
                <a:lnTo>
                  <a:pt x="7224960" y="1141713"/>
                </a:lnTo>
                <a:close/>
                <a:moveTo>
                  <a:pt x="6350886" y="1141713"/>
                </a:moveTo>
                <a:lnTo>
                  <a:pt x="6350886" y="1544231"/>
                </a:lnTo>
                <a:lnTo>
                  <a:pt x="6784272" y="1544231"/>
                </a:lnTo>
                <a:lnTo>
                  <a:pt x="6784272" y="1141713"/>
                </a:lnTo>
                <a:close/>
                <a:moveTo>
                  <a:pt x="5910198" y="1141713"/>
                </a:moveTo>
                <a:lnTo>
                  <a:pt x="5910198" y="1544231"/>
                </a:lnTo>
                <a:lnTo>
                  <a:pt x="6343584" y="1544231"/>
                </a:lnTo>
                <a:lnTo>
                  <a:pt x="6343584" y="1141713"/>
                </a:lnTo>
                <a:close/>
                <a:moveTo>
                  <a:pt x="5469511" y="1141713"/>
                </a:moveTo>
                <a:lnTo>
                  <a:pt x="5469511" y="1544231"/>
                </a:lnTo>
                <a:lnTo>
                  <a:pt x="5902896" y="1544231"/>
                </a:lnTo>
                <a:lnTo>
                  <a:pt x="5902896" y="1141713"/>
                </a:lnTo>
                <a:close/>
                <a:moveTo>
                  <a:pt x="5028826" y="1141713"/>
                </a:moveTo>
                <a:lnTo>
                  <a:pt x="5028826" y="1544231"/>
                </a:lnTo>
                <a:lnTo>
                  <a:pt x="5462211" y="1544231"/>
                </a:lnTo>
                <a:lnTo>
                  <a:pt x="5462211" y="1141713"/>
                </a:lnTo>
                <a:close/>
                <a:moveTo>
                  <a:pt x="4588140" y="1141713"/>
                </a:moveTo>
                <a:lnTo>
                  <a:pt x="4588140" y="1544231"/>
                </a:lnTo>
                <a:lnTo>
                  <a:pt x="5021524" y="1544231"/>
                </a:lnTo>
                <a:lnTo>
                  <a:pt x="5021524" y="1141713"/>
                </a:lnTo>
                <a:close/>
                <a:moveTo>
                  <a:pt x="4147451" y="1141713"/>
                </a:moveTo>
                <a:lnTo>
                  <a:pt x="4147451" y="1544231"/>
                </a:lnTo>
                <a:lnTo>
                  <a:pt x="4580836" y="1544231"/>
                </a:lnTo>
                <a:lnTo>
                  <a:pt x="4580836" y="1141713"/>
                </a:lnTo>
                <a:close/>
                <a:moveTo>
                  <a:pt x="3706762" y="1141713"/>
                </a:moveTo>
                <a:lnTo>
                  <a:pt x="3706762" y="1544231"/>
                </a:lnTo>
                <a:lnTo>
                  <a:pt x="4140150" y="1544231"/>
                </a:lnTo>
                <a:lnTo>
                  <a:pt x="4140150" y="1141713"/>
                </a:lnTo>
                <a:close/>
                <a:moveTo>
                  <a:pt x="3266074" y="1141713"/>
                </a:moveTo>
                <a:lnTo>
                  <a:pt x="3266074" y="1544231"/>
                </a:lnTo>
                <a:lnTo>
                  <a:pt x="3699460" y="1544231"/>
                </a:lnTo>
                <a:lnTo>
                  <a:pt x="3699460" y="1141713"/>
                </a:lnTo>
                <a:close/>
                <a:moveTo>
                  <a:pt x="2825386" y="1141713"/>
                </a:moveTo>
                <a:lnTo>
                  <a:pt x="2825386" y="1544231"/>
                </a:lnTo>
                <a:lnTo>
                  <a:pt x="3258772" y="1544231"/>
                </a:lnTo>
                <a:lnTo>
                  <a:pt x="3258772" y="1141713"/>
                </a:lnTo>
                <a:close/>
                <a:moveTo>
                  <a:pt x="2384699" y="1141713"/>
                </a:moveTo>
                <a:lnTo>
                  <a:pt x="2384699" y="1544231"/>
                </a:lnTo>
                <a:lnTo>
                  <a:pt x="2818085" y="1544231"/>
                </a:lnTo>
                <a:lnTo>
                  <a:pt x="2818085" y="1141713"/>
                </a:lnTo>
                <a:close/>
                <a:moveTo>
                  <a:pt x="1944011" y="1141713"/>
                </a:moveTo>
                <a:lnTo>
                  <a:pt x="1944011" y="1544231"/>
                </a:lnTo>
                <a:lnTo>
                  <a:pt x="2377397" y="1544231"/>
                </a:lnTo>
                <a:lnTo>
                  <a:pt x="2377397" y="1141713"/>
                </a:lnTo>
                <a:close/>
                <a:moveTo>
                  <a:pt x="1503321" y="1141713"/>
                </a:moveTo>
                <a:lnTo>
                  <a:pt x="1503321" y="1544231"/>
                </a:lnTo>
                <a:lnTo>
                  <a:pt x="1936709" y="1544231"/>
                </a:lnTo>
                <a:lnTo>
                  <a:pt x="1936709" y="1141713"/>
                </a:lnTo>
                <a:close/>
                <a:moveTo>
                  <a:pt x="1062633" y="1141713"/>
                </a:moveTo>
                <a:lnTo>
                  <a:pt x="1062633" y="1544231"/>
                </a:lnTo>
                <a:lnTo>
                  <a:pt x="1496019" y="1544231"/>
                </a:lnTo>
                <a:lnTo>
                  <a:pt x="1496019" y="1141713"/>
                </a:lnTo>
                <a:close/>
                <a:moveTo>
                  <a:pt x="621945" y="1141713"/>
                </a:moveTo>
                <a:lnTo>
                  <a:pt x="621945" y="1544231"/>
                </a:lnTo>
                <a:lnTo>
                  <a:pt x="1055332" y="1544231"/>
                </a:lnTo>
                <a:lnTo>
                  <a:pt x="1055332" y="1141713"/>
                </a:lnTo>
                <a:close/>
                <a:moveTo>
                  <a:pt x="181257" y="1141713"/>
                </a:moveTo>
                <a:lnTo>
                  <a:pt x="181257" y="1544231"/>
                </a:lnTo>
                <a:lnTo>
                  <a:pt x="614643" y="1544231"/>
                </a:lnTo>
                <a:lnTo>
                  <a:pt x="614643" y="1141713"/>
                </a:lnTo>
                <a:close/>
                <a:moveTo>
                  <a:pt x="10757766" y="731893"/>
                </a:moveTo>
                <a:lnTo>
                  <a:pt x="10757766" y="1134411"/>
                </a:lnTo>
                <a:lnTo>
                  <a:pt x="11191152" y="1134411"/>
                </a:lnTo>
                <a:lnTo>
                  <a:pt x="11191152" y="731893"/>
                </a:lnTo>
                <a:close/>
                <a:moveTo>
                  <a:pt x="10317078" y="731893"/>
                </a:moveTo>
                <a:lnTo>
                  <a:pt x="10317078" y="1134411"/>
                </a:lnTo>
                <a:lnTo>
                  <a:pt x="10750464" y="1134411"/>
                </a:lnTo>
                <a:lnTo>
                  <a:pt x="10750464" y="731893"/>
                </a:lnTo>
                <a:close/>
                <a:moveTo>
                  <a:pt x="9876390" y="731893"/>
                </a:moveTo>
                <a:lnTo>
                  <a:pt x="9876390" y="1134411"/>
                </a:lnTo>
                <a:lnTo>
                  <a:pt x="10309776" y="1134411"/>
                </a:lnTo>
                <a:lnTo>
                  <a:pt x="10309776" y="731893"/>
                </a:lnTo>
                <a:close/>
                <a:moveTo>
                  <a:pt x="9435702" y="731893"/>
                </a:moveTo>
                <a:lnTo>
                  <a:pt x="9435702" y="1134411"/>
                </a:lnTo>
                <a:lnTo>
                  <a:pt x="9869088" y="1134411"/>
                </a:lnTo>
                <a:lnTo>
                  <a:pt x="9869088" y="731893"/>
                </a:lnTo>
                <a:close/>
                <a:moveTo>
                  <a:pt x="8995014" y="731893"/>
                </a:moveTo>
                <a:lnTo>
                  <a:pt x="8995014" y="1134411"/>
                </a:lnTo>
                <a:lnTo>
                  <a:pt x="9428400" y="1134411"/>
                </a:lnTo>
                <a:lnTo>
                  <a:pt x="9428400" y="731893"/>
                </a:lnTo>
                <a:close/>
                <a:moveTo>
                  <a:pt x="8554326" y="731893"/>
                </a:moveTo>
                <a:lnTo>
                  <a:pt x="8554326" y="1134411"/>
                </a:lnTo>
                <a:lnTo>
                  <a:pt x="8987712" y="1134411"/>
                </a:lnTo>
                <a:lnTo>
                  <a:pt x="8987712" y="731893"/>
                </a:lnTo>
                <a:close/>
                <a:moveTo>
                  <a:pt x="8113638" y="731893"/>
                </a:moveTo>
                <a:lnTo>
                  <a:pt x="8113638" y="1134411"/>
                </a:lnTo>
                <a:lnTo>
                  <a:pt x="8547024" y="1134411"/>
                </a:lnTo>
                <a:lnTo>
                  <a:pt x="8547024" y="731893"/>
                </a:lnTo>
                <a:close/>
                <a:moveTo>
                  <a:pt x="7672950" y="731893"/>
                </a:moveTo>
                <a:lnTo>
                  <a:pt x="7672950" y="1134411"/>
                </a:lnTo>
                <a:lnTo>
                  <a:pt x="8106336" y="1134411"/>
                </a:lnTo>
                <a:lnTo>
                  <a:pt x="8106336" y="731893"/>
                </a:lnTo>
                <a:close/>
                <a:moveTo>
                  <a:pt x="7232262" y="731893"/>
                </a:moveTo>
                <a:lnTo>
                  <a:pt x="7232262" y="1134411"/>
                </a:lnTo>
                <a:lnTo>
                  <a:pt x="7665648" y="1134411"/>
                </a:lnTo>
                <a:lnTo>
                  <a:pt x="7665648" y="731893"/>
                </a:lnTo>
                <a:close/>
                <a:moveTo>
                  <a:pt x="6791574" y="731893"/>
                </a:moveTo>
                <a:lnTo>
                  <a:pt x="6791574" y="1134411"/>
                </a:lnTo>
                <a:lnTo>
                  <a:pt x="7224960" y="1134411"/>
                </a:lnTo>
                <a:lnTo>
                  <a:pt x="7224960" y="731893"/>
                </a:lnTo>
                <a:close/>
                <a:moveTo>
                  <a:pt x="6350886" y="731893"/>
                </a:moveTo>
                <a:lnTo>
                  <a:pt x="6350886" y="1134411"/>
                </a:lnTo>
                <a:lnTo>
                  <a:pt x="6784272" y="1134411"/>
                </a:lnTo>
                <a:lnTo>
                  <a:pt x="6784272" y="731893"/>
                </a:lnTo>
                <a:close/>
                <a:moveTo>
                  <a:pt x="5910198" y="731893"/>
                </a:moveTo>
                <a:lnTo>
                  <a:pt x="5910198" y="1134411"/>
                </a:lnTo>
                <a:lnTo>
                  <a:pt x="6343584" y="1134411"/>
                </a:lnTo>
                <a:lnTo>
                  <a:pt x="6343584" y="731893"/>
                </a:lnTo>
                <a:close/>
                <a:moveTo>
                  <a:pt x="5469511" y="731893"/>
                </a:moveTo>
                <a:lnTo>
                  <a:pt x="5469511" y="1134411"/>
                </a:lnTo>
                <a:lnTo>
                  <a:pt x="5902896" y="1134411"/>
                </a:lnTo>
                <a:lnTo>
                  <a:pt x="5902896" y="731893"/>
                </a:lnTo>
                <a:close/>
                <a:moveTo>
                  <a:pt x="5028826" y="731893"/>
                </a:moveTo>
                <a:lnTo>
                  <a:pt x="5028826" y="1134411"/>
                </a:lnTo>
                <a:lnTo>
                  <a:pt x="5462211" y="1134411"/>
                </a:lnTo>
                <a:lnTo>
                  <a:pt x="5462211" y="731893"/>
                </a:lnTo>
                <a:close/>
                <a:moveTo>
                  <a:pt x="4588140" y="731893"/>
                </a:moveTo>
                <a:lnTo>
                  <a:pt x="4588140" y="1134411"/>
                </a:lnTo>
                <a:lnTo>
                  <a:pt x="5021524" y="1134411"/>
                </a:lnTo>
                <a:lnTo>
                  <a:pt x="5021524" y="731893"/>
                </a:lnTo>
                <a:close/>
                <a:moveTo>
                  <a:pt x="4147451" y="731893"/>
                </a:moveTo>
                <a:lnTo>
                  <a:pt x="4147451" y="1134411"/>
                </a:lnTo>
                <a:lnTo>
                  <a:pt x="4580836" y="1134411"/>
                </a:lnTo>
                <a:lnTo>
                  <a:pt x="4580836" y="731893"/>
                </a:lnTo>
                <a:close/>
                <a:moveTo>
                  <a:pt x="3706762" y="731893"/>
                </a:moveTo>
                <a:lnTo>
                  <a:pt x="3706762" y="1134411"/>
                </a:lnTo>
                <a:lnTo>
                  <a:pt x="4140150" y="1134411"/>
                </a:lnTo>
                <a:lnTo>
                  <a:pt x="4140150" y="731893"/>
                </a:lnTo>
                <a:close/>
                <a:moveTo>
                  <a:pt x="3266074" y="731893"/>
                </a:moveTo>
                <a:lnTo>
                  <a:pt x="3266074" y="1134411"/>
                </a:lnTo>
                <a:lnTo>
                  <a:pt x="3699460" y="1134411"/>
                </a:lnTo>
                <a:lnTo>
                  <a:pt x="3699460" y="731893"/>
                </a:lnTo>
                <a:close/>
                <a:moveTo>
                  <a:pt x="2825386" y="731893"/>
                </a:moveTo>
                <a:lnTo>
                  <a:pt x="2825386" y="1134411"/>
                </a:lnTo>
                <a:lnTo>
                  <a:pt x="3258772" y="1134411"/>
                </a:lnTo>
                <a:lnTo>
                  <a:pt x="3258772" y="731893"/>
                </a:lnTo>
                <a:close/>
                <a:moveTo>
                  <a:pt x="2384699" y="731893"/>
                </a:moveTo>
                <a:lnTo>
                  <a:pt x="2384699" y="1134411"/>
                </a:lnTo>
                <a:lnTo>
                  <a:pt x="2818085" y="1134411"/>
                </a:lnTo>
                <a:lnTo>
                  <a:pt x="2818085" y="731893"/>
                </a:lnTo>
                <a:close/>
                <a:moveTo>
                  <a:pt x="1944011" y="731893"/>
                </a:moveTo>
                <a:lnTo>
                  <a:pt x="1944011" y="1134411"/>
                </a:lnTo>
                <a:lnTo>
                  <a:pt x="2377397" y="1134411"/>
                </a:lnTo>
                <a:lnTo>
                  <a:pt x="2377397" y="731893"/>
                </a:lnTo>
                <a:close/>
                <a:moveTo>
                  <a:pt x="1503321" y="731893"/>
                </a:moveTo>
                <a:lnTo>
                  <a:pt x="1503321" y="1134411"/>
                </a:lnTo>
                <a:lnTo>
                  <a:pt x="1936709" y="1134411"/>
                </a:lnTo>
                <a:lnTo>
                  <a:pt x="1936709" y="731893"/>
                </a:lnTo>
                <a:close/>
                <a:moveTo>
                  <a:pt x="1062633" y="731893"/>
                </a:moveTo>
                <a:lnTo>
                  <a:pt x="1062633" y="1134411"/>
                </a:lnTo>
                <a:lnTo>
                  <a:pt x="1496019" y="1134411"/>
                </a:lnTo>
                <a:lnTo>
                  <a:pt x="1496019" y="731893"/>
                </a:lnTo>
                <a:close/>
                <a:moveTo>
                  <a:pt x="621945" y="731893"/>
                </a:moveTo>
                <a:lnTo>
                  <a:pt x="621945" y="1134411"/>
                </a:lnTo>
                <a:lnTo>
                  <a:pt x="1055332" y="1134411"/>
                </a:lnTo>
                <a:lnTo>
                  <a:pt x="1055332" y="731893"/>
                </a:lnTo>
                <a:close/>
                <a:moveTo>
                  <a:pt x="181257" y="731893"/>
                </a:moveTo>
                <a:lnTo>
                  <a:pt x="181257" y="1134411"/>
                </a:lnTo>
                <a:lnTo>
                  <a:pt x="614643" y="1134411"/>
                </a:lnTo>
                <a:lnTo>
                  <a:pt x="614643" y="731893"/>
                </a:lnTo>
                <a:close/>
                <a:moveTo>
                  <a:pt x="10317078" y="322073"/>
                </a:moveTo>
                <a:lnTo>
                  <a:pt x="10317078" y="724591"/>
                </a:lnTo>
                <a:lnTo>
                  <a:pt x="10750464" y="724591"/>
                </a:lnTo>
                <a:lnTo>
                  <a:pt x="10750464" y="322073"/>
                </a:lnTo>
                <a:close/>
                <a:moveTo>
                  <a:pt x="9876390" y="322073"/>
                </a:moveTo>
                <a:lnTo>
                  <a:pt x="9876390" y="724591"/>
                </a:lnTo>
                <a:lnTo>
                  <a:pt x="10309776" y="724591"/>
                </a:lnTo>
                <a:lnTo>
                  <a:pt x="10309776" y="322073"/>
                </a:lnTo>
                <a:close/>
                <a:moveTo>
                  <a:pt x="9435702" y="322073"/>
                </a:moveTo>
                <a:lnTo>
                  <a:pt x="9435702" y="724591"/>
                </a:lnTo>
                <a:lnTo>
                  <a:pt x="9869088" y="724591"/>
                </a:lnTo>
                <a:lnTo>
                  <a:pt x="9869088" y="322073"/>
                </a:lnTo>
                <a:close/>
                <a:moveTo>
                  <a:pt x="8995014" y="322073"/>
                </a:moveTo>
                <a:lnTo>
                  <a:pt x="8995014" y="724591"/>
                </a:lnTo>
                <a:lnTo>
                  <a:pt x="9428400" y="724591"/>
                </a:lnTo>
                <a:lnTo>
                  <a:pt x="9428400" y="322073"/>
                </a:lnTo>
                <a:close/>
                <a:moveTo>
                  <a:pt x="8554326" y="322073"/>
                </a:moveTo>
                <a:lnTo>
                  <a:pt x="8554326" y="724591"/>
                </a:lnTo>
                <a:lnTo>
                  <a:pt x="8987712" y="724591"/>
                </a:lnTo>
                <a:lnTo>
                  <a:pt x="8987712" y="322073"/>
                </a:lnTo>
                <a:close/>
                <a:moveTo>
                  <a:pt x="8113638" y="322073"/>
                </a:moveTo>
                <a:lnTo>
                  <a:pt x="8113638" y="724591"/>
                </a:lnTo>
                <a:lnTo>
                  <a:pt x="8547024" y="724591"/>
                </a:lnTo>
                <a:lnTo>
                  <a:pt x="8547024" y="322073"/>
                </a:lnTo>
                <a:close/>
                <a:moveTo>
                  <a:pt x="7672950" y="322073"/>
                </a:moveTo>
                <a:lnTo>
                  <a:pt x="7672950" y="724591"/>
                </a:lnTo>
                <a:lnTo>
                  <a:pt x="8106336" y="724591"/>
                </a:lnTo>
                <a:lnTo>
                  <a:pt x="8106336" y="322073"/>
                </a:lnTo>
                <a:close/>
                <a:moveTo>
                  <a:pt x="7232262" y="322073"/>
                </a:moveTo>
                <a:lnTo>
                  <a:pt x="7232262" y="724591"/>
                </a:lnTo>
                <a:lnTo>
                  <a:pt x="7665648" y="724591"/>
                </a:lnTo>
                <a:lnTo>
                  <a:pt x="7665648" y="322073"/>
                </a:lnTo>
                <a:close/>
                <a:moveTo>
                  <a:pt x="6791574" y="322073"/>
                </a:moveTo>
                <a:lnTo>
                  <a:pt x="6791574" y="724591"/>
                </a:lnTo>
                <a:lnTo>
                  <a:pt x="7224960" y="724591"/>
                </a:lnTo>
                <a:lnTo>
                  <a:pt x="7224960" y="322073"/>
                </a:lnTo>
                <a:close/>
                <a:moveTo>
                  <a:pt x="6350886" y="322073"/>
                </a:moveTo>
                <a:lnTo>
                  <a:pt x="6350886" y="724591"/>
                </a:lnTo>
                <a:lnTo>
                  <a:pt x="6784272" y="724591"/>
                </a:lnTo>
                <a:lnTo>
                  <a:pt x="6784272" y="322073"/>
                </a:lnTo>
                <a:close/>
                <a:moveTo>
                  <a:pt x="5910198" y="322073"/>
                </a:moveTo>
                <a:lnTo>
                  <a:pt x="5910198" y="724591"/>
                </a:lnTo>
                <a:lnTo>
                  <a:pt x="6343584" y="724591"/>
                </a:lnTo>
                <a:lnTo>
                  <a:pt x="6343584" y="322073"/>
                </a:lnTo>
                <a:close/>
                <a:moveTo>
                  <a:pt x="5469511" y="322073"/>
                </a:moveTo>
                <a:lnTo>
                  <a:pt x="5469511" y="724591"/>
                </a:lnTo>
                <a:lnTo>
                  <a:pt x="5902896" y="724591"/>
                </a:lnTo>
                <a:lnTo>
                  <a:pt x="5902896" y="322073"/>
                </a:lnTo>
                <a:close/>
                <a:moveTo>
                  <a:pt x="5028826" y="322073"/>
                </a:moveTo>
                <a:lnTo>
                  <a:pt x="5028826" y="724591"/>
                </a:lnTo>
                <a:lnTo>
                  <a:pt x="5462211" y="724591"/>
                </a:lnTo>
                <a:lnTo>
                  <a:pt x="5462211" y="322073"/>
                </a:lnTo>
                <a:close/>
                <a:moveTo>
                  <a:pt x="4588140" y="322073"/>
                </a:moveTo>
                <a:lnTo>
                  <a:pt x="4588140" y="724591"/>
                </a:lnTo>
                <a:lnTo>
                  <a:pt x="5021524" y="724591"/>
                </a:lnTo>
                <a:lnTo>
                  <a:pt x="5021524" y="322073"/>
                </a:lnTo>
                <a:close/>
                <a:moveTo>
                  <a:pt x="4147451" y="322073"/>
                </a:moveTo>
                <a:lnTo>
                  <a:pt x="4147451" y="724591"/>
                </a:lnTo>
                <a:lnTo>
                  <a:pt x="4580836" y="724591"/>
                </a:lnTo>
                <a:lnTo>
                  <a:pt x="4580836" y="322073"/>
                </a:lnTo>
                <a:close/>
                <a:moveTo>
                  <a:pt x="3706762" y="322073"/>
                </a:moveTo>
                <a:lnTo>
                  <a:pt x="3706762" y="724591"/>
                </a:lnTo>
                <a:lnTo>
                  <a:pt x="4140150" y="724591"/>
                </a:lnTo>
                <a:lnTo>
                  <a:pt x="4140150" y="322073"/>
                </a:lnTo>
                <a:close/>
                <a:moveTo>
                  <a:pt x="3266074" y="322073"/>
                </a:moveTo>
                <a:lnTo>
                  <a:pt x="3266074" y="724591"/>
                </a:lnTo>
                <a:lnTo>
                  <a:pt x="3699460" y="724591"/>
                </a:lnTo>
                <a:lnTo>
                  <a:pt x="3699460" y="322073"/>
                </a:lnTo>
                <a:close/>
                <a:moveTo>
                  <a:pt x="2825386" y="322073"/>
                </a:moveTo>
                <a:lnTo>
                  <a:pt x="2825386" y="724591"/>
                </a:lnTo>
                <a:lnTo>
                  <a:pt x="3258772" y="724591"/>
                </a:lnTo>
                <a:lnTo>
                  <a:pt x="3258772" y="322073"/>
                </a:lnTo>
                <a:close/>
                <a:moveTo>
                  <a:pt x="2384699" y="322073"/>
                </a:moveTo>
                <a:lnTo>
                  <a:pt x="2384699" y="724591"/>
                </a:lnTo>
                <a:lnTo>
                  <a:pt x="2818085" y="724591"/>
                </a:lnTo>
                <a:lnTo>
                  <a:pt x="2818085" y="322073"/>
                </a:lnTo>
                <a:close/>
                <a:moveTo>
                  <a:pt x="1944011" y="322073"/>
                </a:moveTo>
                <a:lnTo>
                  <a:pt x="1944011" y="724591"/>
                </a:lnTo>
                <a:lnTo>
                  <a:pt x="2377397" y="724591"/>
                </a:lnTo>
                <a:lnTo>
                  <a:pt x="2377397" y="322073"/>
                </a:lnTo>
                <a:close/>
                <a:moveTo>
                  <a:pt x="1503321" y="322073"/>
                </a:moveTo>
                <a:lnTo>
                  <a:pt x="1503321" y="724591"/>
                </a:lnTo>
                <a:lnTo>
                  <a:pt x="1936709" y="724591"/>
                </a:lnTo>
                <a:lnTo>
                  <a:pt x="1936709" y="322073"/>
                </a:lnTo>
                <a:close/>
                <a:moveTo>
                  <a:pt x="1062633" y="322073"/>
                </a:moveTo>
                <a:lnTo>
                  <a:pt x="1062633" y="724591"/>
                </a:lnTo>
                <a:lnTo>
                  <a:pt x="1496019" y="724591"/>
                </a:lnTo>
                <a:lnTo>
                  <a:pt x="1496019" y="322073"/>
                </a:lnTo>
                <a:close/>
                <a:moveTo>
                  <a:pt x="621945" y="322073"/>
                </a:moveTo>
                <a:lnTo>
                  <a:pt x="621945" y="724591"/>
                </a:lnTo>
                <a:lnTo>
                  <a:pt x="1055332" y="724591"/>
                </a:lnTo>
                <a:lnTo>
                  <a:pt x="1055332" y="322073"/>
                </a:lnTo>
                <a:close/>
                <a:moveTo>
                  <a:pt x="181257" y="322073"/>
                </a:moveTo>
                <a:lnTo>
                  <a:pt x="181257" y="724591"/>
                </a:lnTo>
                <a:lnTo>
                  <a:pt x="614643" y="724591"/>
                </a:lnTo>
                <a:lnTo>
                  <a:pt x="614643" y="322073"/>
                </a:lnTo>
                <a:close/>
                <a:moveTo>
                  <a:pt x="173955" y="0"/>
                </a:moveTo>
                <a:lnTo>
                  <a:pt x="181257" y="0"/>
                </a:lnTo>
                <a:lnTo>
                  <a:pt x="181257" y="314771"/>
                </a:lnTo>
                <a:lnTo>
                  <a:pt x="614643" y="314771"/>
                </a:lnTo>
                <a:lnTo>
                  <a:pt x="614643" y="0"/>
                </a:lnTo>
                <a:lnTo>
                  <a:pt x="621945" y="0"/>
                </a:lnTo>
                <a:lnTo>
                  <a:pt x="621945" y="314771"/>
                </a:lnTo>
                <a:lnTo>
                  <a:pt x="1055332" y="314771"/>
                </a:lnTo>
                <a:lnTo>
                  <a:pt x="1055332" y="0"/>
                </a:lnTo>
                <a:lnTo>
                  <a:pt x="1062633" y="0"/>
                </a:lnTo>
                <a:lnTo>
                  <a:pt x="1062633" y="314771"/>
                </a:lnTo>
                <a:lnTo>
                  <a:pt x="1496019" y="314771"/>
                </a:lnTo>
                <a:lnTo>
                  <a:pt x="1496019" y="0"/>
                </a:lnTo>
                <a:lnTo>
                  <a:pt x="1503321" y="0"/>
                </a:lnTo>
                <a:lnTo>
                  <a:pt x="1503321" y="314771"/>
                </a:lnTo>
                <a:lnTo>
                  <a:pt x="1936709" y="314771"/>
                </a:lnTo>
                <a:lnTo>
                  <a:pt x="1936709" y="0"/>
                </a:lnTo>
                <a:lnTo>
                  <a:pt x="1944011" y="0"/>
                </a:lnTo>
                <a:lnTo>
                  <a:pt x="1944011" y="314771"/>
                </a:lnTo>
                <a:lnTo>
                  <a:pt x="2377397" y="314771"/>
                </a:lnTo>
                <a:lnTo>
                  <a:pt x="2377397" y="0"/>
                </a:lnTo>
                <a:lnTo>
                  <a:pt x="2384699" y="0"/>
                </a:lnTo>
                <a:lnTo>
                  <a:pt x="2384699" y="314771"/>
                </a:lnTo>
                <a:lnTo>
                  <a:pt x="2818085" y="314771"/>
                </a:lnTo>
                <a:lnTo>
                  <a:pt x="2818085" y="0"/>
                </a:lnTo>
                <a:lnTo>
                  <a:pt x="2825386" y="0"/>
                </a:lnTo>
                <a:lnTo>
                  <a:pt x="2825386" y="314771"/>
                </a:lnTo>
                <a:lnTo>
                  <a:pt x="3258772" y="314771"/>
                </a:lnTo>
                <a:lnTo>
                  <a:pt x="3258772" y="0"/>
                </a:lnTo>
                <a:lnTo>
                  <a:pt x="3266074" y="0"/>
                </a:lnTo>
                <a:lnTo>
                  <a:pt x="3266074" y="314771"/>
                </a:lnTo>
                <a:lnTo>
                  <a:pt x="3699460" y="314771"/>
                </a:lnTo>
                <a:lnTo>
                  <a:pt x="3699460" y="0"/>
                </a:lnTo>
                <a:lnTo>
                  <a:pt x="3706762" y="0"/>
                </a:lnTo>
                <a:lnTo>
                  <a:pt x="3706762" y="314771"/>
                </a:lnTo>
                <a:lnTo>
                  <a:pt x="4140150" y="314771"/>
                </a:lnTo>
                <a:lnTo>
                  <a:pt x="4140150" y="0"/>
                </a:lnTo>
                <a:lnTo>
                  <a:pt x="4147451" y="0"/>
                </a:lnTo>
                <a:lnTo>
                  <a:pt x="4147451" y="314771"/>
                </a:lnTo>
                <a:lnTo>
                  <a:pt x="4580836" y="314771"/>
                </a:lnTo>
                <a:lnTo>
                  <a:pt x="4580836" y="0"/>
                </a:lnTo>
                <a:lnTo>
                  <a:pt x="4588140" y="0"/>
                </a:lnTo>
                <a:lnTo>
                  <a:pt x="4588140" y="314771"/>
                </a:lnTo>
                <a:lnTo>
                  <a:pt x="5021524" y="314771"/>
                </a:lnTo>
                <a:lnTo>
                  <a:pt x="5021524" y="0"/>
                </a:lnTo>
                <a:lnTo>
                  <a:pt x="5028826" y="0"/>
                </a:lnTo>
                <a:lnTo>
                  <a:pt x="5028826" y="314771"/>
                </a:lnTo>
                <a:lnTo>
                  <a:pt x="5462211" y="314771"/>
                </a:lnTo>
                <a:lnTo>
                  <a:pt x="5462211" y="0"/>
                </a:lnTo>
                <a:lnTo>
                  <a:pt x="5469511" y="0"/>
                </a:lnTo>
                <a:lnTo>
                  <a:pt x="5469511" y="314771"/>
                </a:lnTo>
                <a:lnTo>
                  <a:pt x="5902896" y="314771"/>
                </a:lnTo>
                <a:lnTo>
                  <a:pt x="5902896" y="0"/>
                </a:lnTo>
                <a:lnTo>
                  <a:pt x="5910198" y="0"/>
                </a:lnTo>
                <a:lnTo>
                  <a:pt x="5910198" y="314771"/>
                </a:lnTo>
                <a:lnTo>
                  <a:pt x="6343584" y="314771"/>
                </a:lnTo>
                <a:lnTo>
                  <a:pt x="6343584" y="0"/>
                </a:lnTo>
                <a:lnTo>
                  <a:pt x="6350886" y="0"/>
                </a:lnTo>
                <a:lnTo>
                  <a:pt x="6350886" y="314771"/>
                </a:lnTo>
                <a:lnTo>
                  <a:pt x="6784272" y="314771"/>
                </a:lnTo>
                <a:lnTo>
                  <a:pt x="6784272" y="0"/>
                </a:lnTo>
                <a:lnTo>
                  <a:pt x="6791574" y="0"/>
                </a:lnTo>
                <a:lnTo>
                  <a:pt x="6791574" y="314771"/>
                </a:lnTo>
                <a:lnTo>
                  <a:pt x="7224960" y="314771"/>
                </a:lnTo>
                <a:lnTo>
                  <a:pt x="7224960" y="0"/>
                </a:lnTo>
                <a:lnTo>
                  <a:pt x="7232262" y="0"/>
                </a:lnTo>
                <a:lnTo>
                  <a:pt x="7232262" y="314771"/>
                </a:lnTo>
                <a:lnTo>
                  <a:pt x="7665648" y="314771"/>
                </a:lnTo>
                <a:lnTo>
                  <a:pt x="7665648" y="0"/>
                </a:lnTo>
                <a:lnTo>
                  <a:pt x="7672950" y="0"/>
                </a:lnTo>
                <a:lnTo>
                  <a:pt x="7672950" y="314771"/>
                </a:lnTo>
                <a:lnTo>
                  <a:pt x="8106336" y="314771"/>
                </a:lnTo>
                <a:lnTo>
                  <a:pt x="8106336" y="0"/>
                </a:lnTo>
                <a:lnTo>
                  <a:pt x="8113638" y="0"/>
                </a:lnTo>
                <a:lnTo>
                  <a:pt x="8113638" y="314771"/>
                </a:lnTo>
                <a:lnTo>
                  <a:pt x="8547024" y="314771"/>
                </a:lnTo>
                <a:lnTo>
                  <a:pt x="8547024" y="0"/>
                </a:lnTo>
                <a:lnTo>
                  <a:pt x="8554326" y="0"/>
                </a:lnTo>
                <a:lnTo>
                  <a:pt x="8554326" y="314771"/>
                </a:lnTo>
                <a:lnTo>
                  <a:pt x="8987712" y="314771"/>
                </a:lnTo>
                <a:lnTo>
                  <a:pt x="8987712" y="0"/>
                </a:lnTo>
                <a:lnTo>
                  <a:pt x="8995014" y="0"/>
                </a:lnTo>
                <a:lnTo>
                  <a:pt x="8995014" y="314771"/>
                </a:lnTo>
                <a:lnTo>
                  <a:pt x="9428400" y="314771"/>
                </a:lnTo>
                <a:lnTo>
                  <a:pt x="9428400" y="0"/>
                </a:lnTo>
                <a:lnTo>
                  <a:pt x="9435702" y="0"/>
                </a:lnTo>
                <a:lnTo>
                  <a:pt x="9435702" y="314771"/>
                </a:lnTo>
                <a:lnTo>
                  <a:pt x="9869088" y="314771"/>
                </a:lnTo>
                <a:lnTo>
                  <a:pt x="9869088" y="0"/>
                </a:lnTo>
                <a:lnTo>
                  <a:pt x="9876390" y="0"/>
                </a:lnTo>
                <a:lnTo>
                  <a:pt x="9876390" y="314771"/>
                </a:lnTo>
                <a:lnTo>
                  <a:pt x="10309776" y="314771"/>
                </a:lnTo>
                <a:lnTo>
                  <a:pt x="10309776" y="0"/>
                </a:lnTo>
                <a:lnTo>
                  <a:pt x="10317078" y="0"/>
                </a:lnTo>
                <a:lnTo>
                  <a:pt x="10317078" y="314771"/>
                </a:lnTo>
                <a:lnTo>
                  <a:pt x="10750464" y="314771"/>
                </a:lnTo>
                <a:lnTo>
                  <a:pt x="10750464" y="1486"/>
                </a:lnTo>
                <a:lnTo>
                  <a:pt x="10757766" y="2503"/>
                </a:lnTo>
                <a:lnTo>
                  <a:pt x="10757766" y="314771"/>
                </a:lnTo>
                <a:lnTo>
                  <a:pt x="11179987" y="314771"/>
                </a:lnTo>
                <a:lnTo>
                  <a:pt x="11187289" y="322073"/>
                </a:lnTo>
                <a:lnTo>
                  <a:pt x="10757766" y="322073"/>
                </a:lnTo>
                <a:lnTo>
                  <a:pt x="10757766" y="724591"/>
                </a:lnTo>
                <a:lnTo>
                  <a:pt x="11191152" y="724591"/>
                </a:lnTo>
                <a:lnTo>
                  <a:pt x="11191152" y="325936"/>
                </a:lnTo>
                <a:lnTo>
                  <a:pt x="11198454" y="333238"/>
                </a:lnTo>
                <a:lnTo>
                  <a:pt x="11198454" y="724591"/>
                </a:lnTo>
                <a:lnTo>
                  <a:pt x="11372400" y="724591"/>
                </a:lnTo>
                <a:lnTo>
                  <a:pt x="11372400" y="731893"/>
                </a:lnTo>
                <a:lnTo>
                  <a:pt x="11198454" y="731893"/>
                </a:lnTo>
                <a:lnTo>
                  <a:pt x="11198454" y="1134411"/>
                </a:lnTo>
                <a:lnTo>
                  <a:pt x="11372400" y="1134411"/>
                </a:lnTo>
                <a:lnTo>
                  <a:pt x="11372400" y="1141713"/>
                </a:lnTo>
                <a:lnTo>
                  <a:pt x="11198454" y="1141713"/>
                </a:lnTo>
                <a:lnTo>
                  <a:pt x="11198454" y="1544231"/>
                </a:lnTo>
                <a:lnTo>
                  <a:pt x="11372400" y="1544231"/>
                </a:lnTo>
                <a:lnTo>
                  <a:pt x="11372400" y="1551533"/>
                </a:lnTo>
                <a:lnTo>
                  <a:pt x="11198454" y="1551533"/>
                </a:lnTo>
                <a:lnTo>
                  <a:pt x="11198454" y="1954050"/>
                </a:lnTo>
                <a:lnTo>
                  <a:pt x="11372400" y="1954050"/>
                </a:lnTo>
                <a:lnTo>
                  <a:pt x="11372400" y="1961352"/>
                </a:lnTo>
                <a:lnTo>
                  <a:pt x="11198454" y="1961352"/>
                </a:lnTo>
                <a:lnTo>
                  <a:pt x="11198454" y="2363870"/>
                </a:lnTo>
                <a:lnTo>
                  <a:pt x="11372400" y="2363870"/>
                </a:lnTo>
                <a:lnTo>
                  <a:pt x="11372400" y="2371172"/>
                </a:lnTo>
                <a:lnTo>
                  <a:pt x="11198454" y="2371172"/>
                </a:lnTo>
                <a:lnTo>
                  <a:pt x="11198454" y="2773690"/>
                </a:lnTo>
                <a:lnTo>
                  <a:pt x="11372400" y="2773690"/>
                </a:lnTo>
                <a:lnTo>
                  <a:pt x="11372400" y="2780992"/>
                </a:lnTo>
                <a:lnTo>
                  <a:pt x="11198454" y="2780992"/>
                </a:lnTo>
                <a:lnTo>
                  <a:pt x="11198454" y="3183510"/>
                </a:lnTo>
                <a:lnTo>
                  <a:pt x="11372400" y="3183510"/>
                </a:lnTo>
                <a:lnTo>
                  <a:pt x="11372400" y="3190812"/>
                </a:lnTo>
                <a:lnTo>
                  <a:pt x="11198454" y="3190812"/>
                </a:lnTo>
                <a:lnTo>
                  <a:pt x="11198454" y="3593330"/>
                </a:lnTo>
                <a:lnTo>
                  <a:pt x="11372400" y="3593330"/>
                </a:lnTo>
                <a:lnTo>
                  <a:pt x="11372400" y="3600632"/>
                </a:lnTo>
                <a:lnTo>
                  <a:pt x="11198454" y="3600632"/>
                </a:lnTo>
                <a:lnTo>
                  <a:pt x="11198454" y="4003150"/>
                </a:lnTo>
                <a:lnTo>
                  <a:pt x="11372400" y="4003150"/>
                </a:lnTo>
                <a:lnTo>
                  <a:pt x="11372400" y="4010452"/>
                </a:lnTo>
                <a:lnTo>
                  <a:pt x="11198454" y="4010452"/>
                </a:lnTo>
                <a:lnTo>
                  <a:pt x="11198454" y="4412970"/>
                </a:lnTo>
                <a:lnTo>
                  <a:pt x="11372400" y="4412970"/>
                </a:lnTo>
                <a:lnTo>
                  <a:pt x="11372400" y="4420272"/>
                </a:lnTo>
                <a:lnTo>
                  <a:pt x="11198454" y="4420272"/>
                </a:lnTo>
                <a:lnTo>
                  <a:pt x="11198454" y="4822790"/>
                </a:lnTo>
                <a:lnTo>
                  <a:pt x="11372400" y="4822790"/>
                </a:lnTo>
                <a:lnTo>
                  <a:pt x="11372400" y="4830092"/>
                </a:lnTo>
                <a:lnTo>
                  <a:pt x="11198454" y="4830092"/>
                </a:lnTo>
                <a:lnTo>
                  <a:pt x="11198454" y="5232610"/>
                </a:lnTo>
                <a:lnTo>
                  <a:pt x="11372400" y="5232610"/>
                </a:lnTo>
                <a:lnTo>
                  <a:pt x="11372400" y="5239912"/>
                </a:lnTo>
                <a:lnTo>
                  <a:pt x="11198454" y="5239912"/>
                </a:lnTo>
                <a:lnTo>
                  <a:pt x="11198454" y="5642430"/>
                </a:lnTo>
                <a:lnTo>
                  <a:pt x="11372400" y="5642430"/>
                </a:lnTo>
                <a:lnTo>
                  <a:pt x="11372400" y="5649732"/>
                </a:lnTo>
                <a:lnTo>
                  <a:pt x="11198454" y="5649732"/>
                </a:lnTo>
                <a:lnTo>
                  <a:pt x="11198454" y="5929200"/>
                </a:lnTo>
                <a:lnTo>
                  <a:pt x="11191152" y="5929200"/>
                </a:lnTo>
                <a:lnTo>
                  <a:pt x="11191152" y="5649732"/>
                </a:lnTo>
                <a:lnTo>
                  <a:pt x="10757766" y="5649732"/>
                </a:lnTo>
                <a:lnTo>
                  <a:pt x="10757766" y="5929200"/>
                </a:lnTo>
                <a:lnTo>
                  <a:pt x="10750464" y="5929200"/>
                </a:lnTo>
                <a:lnTo>
                  <a:pt x="10750464" y="5649732"/>
                </a:lnTo>
                <a:lnTo>
                  <a:pt x="10317078" y="5649732"/>
                </a:lnTo>
                <a:lnTo>
                  <a:pt x="10317078" y="5929200"/>
                </a:lnTo>
                <a:lnTo>
                  <a:pt x="10309776" y="5929200"/>
                </a:lnTo>
                <a:lnTo>
                  <a:pt x="10309776" y="5649732"/>
                </a:lnTo>
                <a:lnTo>
                  <a:pt x="9876390" y="5649732"/>
                </a:lnTo>
                <a:lnTo>
                  <a:pt x="9876390" y="5929200"/>
                </a:lnTo>
                <a:lnTo>
                  <a:pt x="9869088" y="5929200"/>
                </a:lnTo>
                <a:lnTo>
                  <a:pt x="9869088" y="5649732"/>
                </a:lnTo>
                <a:lnTo>
                  <a:pt x="9435702" y="5649732"/>
                </a:lnTo>
                <a:lnTo>
                  <a:pt x="9435702" y="5929200"/>
                </a:lnTo>
                <a:lnTo>
                  <a:pt x="9428400" y="5929200"/>
                </a:lnTo>
                <a:lnTo>
                  <a:pt x="9428400" y="5649732"/>
                </a:lnTo>
                <a:lnTo>
                  <a:pt x="8995014" y="5649732"/>
                </a:lnTo>
                <a:lnTo>
                  <a:pt x="8995014" y="5929200"/>
                </a:lnTo>
                <a:lnTo>
                  <a:pt x="8987712" y="5929200"/>
                </a:lnTo>
                <a:lnTo>
                  <a:pt x="8987712" y="5649732"/>
                </a:lnTo>
                <a:lnTo>
                  <a:pt x="8554326" y="5649732"/>
                </a:lnTo>
                <a:lnTo>
                  <a:pt x="8554326" y="5929200"/>
                </a:lnTo>
                <a:lnTo>
                  <a:pt x="8547024" y="5929200"/>
                </a:lnTo>
                <a:lnTo>
                  <a:pt x="8547024" y="5649732"/>
                </a:lnTo>
                <a:lnTo>
                  <a:pt x="8113638" y="5649732"/>
                </a:lnTo>
                <a:lnTo>
                  <a:pt x="8113638" y="5929200"/>
                </a:lnTo>
                <a:lnTo>
                  <a:pt x="8106336" y="5929200"/>
                </a:lnTo>
                <a:lnTo>
                  <a:pt x="8106336" y="5649732"/>
                </a:lnTo>
                <a:lnTo>
                  <a:pt x="7672950" y="5649732"/>
                </a:lnTo>
                <a:lnTo>
                  <a:pt x="7672950" y="5929200"/>
                </a:lnTo>
                <a:lnTo>
                  <a:pt x="7665648" y="5929200"/>
                </a:lnTo>
                <a:lnTo>
                  <a:pt x="7665648" y="5649732"/>
                </a:lnTo>
                <a:lnTo>
                  <a:pt x="7232262" y="5649732"/>
                </a:lnTo>
                <a:lnTo>
                  <a:pt x="7232262" y="5929200"/>
                </a:lnTo>
                <a:lnTo>
                  <a:pt x="7224960" y="5929200"/>
                </a:lnTo>
                <a:lnTo>
                  <a:pt x="7224960" y="5649732"/>
                </a:lnTo>
                <a:lnTo>
                  <a:pt x="6791574" y="5649732"/>
                </a:lnTo>
                <a:lnTo>
                  <a:pt x="6791574" y="5929200"/>
                </a:lnTo>
                <a:lnTo>
                  <a:pt x="6784272" y="5929200"/>
                </a:lnTo>
                <a:lnTo>
                  <a:pt x="6784272" y="5649732"/>
                </a:lnTo>
                <a:lnTo>
                  <a:pt x="6350886" y="5649732"/>
                </a:lnTo>
                <a:lnTo>
                  <a:pt x="6350886" y="5929200"/>
                </a:lnTo>
                <a:lnTo>
                  <a:pt x="6343584" y="5929200"/>
                </a:lnTo>
                <a:lnTo>
                  <a:pt x="6343584" y="5649732"/>
                </a:lnTo>
                <a:lnTo>
                  <a:pt x="5910198" y="5649732"/>
                </a:lnTo>
                <a:lnTo>
                  <a:pt x="5910198" y="5929200"/>
                </a:lnTo>
                <a:lnTo>
                  <a:pt x="5902896" y="5929200"/>
                </a:lnTo>
                <a:lnTo>
                  <a:pt x="5902896" y="5649732"/>
                </a:lnTo>
                <a:lnTo>
                  <a:pt x="5469511" y="5649732"/>
                </a:lnTo>
                <a:lnTo>
                  <a:pt x="5469511" y="5929200"/>
                </a:lnTo>
                <a:lnTo>
                  <a:pt x="5462211" y="5929200"/>
                </a:lnTo>
                <a:lnTo>
                  <a:pt x="5462211" y="5649732"/>
                </a:lnTo>
                <a:lnTo>
                  <a:pt x="5028826" y="5649732"/>
                </a:lnTo>
                <a:lnTo>
                  <a:pt x="5028826" y="5929200"/>
                </a:lnTo>
                <a:lnTo>
                  <a:pt x="5021524" y="5929200"/>
                </a:lnTo>
                <a:lnTo>
                  <a:pt x="5021524" y="5649732"/>
                </a:lnTo>
                <a:lnTo>
                  <a:pt x="4588140" y="5649732"/>
                </a:lnTo>
                <a:lnTo>
                  <a:pt x="4588140" y="5929200"/>
                </a:lnTo>
                <a:lnTo>
                  <a:pt x="4580836" y="5929200"/>
                </a:lnTo>
                <a:lnTo>
                  <a:pt x="4580836" y="5649732"/>
                </a:lnTo>
                <a:lnTo>
                  <a:pt x="4147451" y="5649732"/>
                </a:lnTo>
                <a:lnTo>
                  <a:pt x="4147451" y="5929200"/>
                </a:lnTo>
                <a:lnTo>
                  <a:pt x="4140150" y="5929200"/>
                </a:lnTo>
                <a:lnTo>
                  <a:pt x="4140150" y="5649732"/>
                </a:lnTo>
                <a:lnTo>
                  <a:pt x="3706762" y="5649732"/>
                </a:lnTo>
                <a:lnTo>
                  <a:pt x="3706762" y="5929200"/>
                </a:lnTo>
                <a:lnTo>
                  <a:pt x="3699460" y="5929200"/>
                </a:lnTo>
                <a:lnTo>
                  <a:pt x="3699460" y="5649732"/>
                </a:lnTo>
                <a:lnTo>
                  <a:pt x="3266074" y="5649732"/>
                </a:lnTo>
                <a:lnTo>
                  <a:pt x="3266074" y="5929200"/>
                </a:lnTo>
                <a:lnTo>
                  <a:pt x="3258772" y="5929200"/>
                </a:lnTo>
                <a:lnTo>
                  <a:pt x="3258772" y="5649732"/>
                </a:lnTo>
                <a:lnTo>
                  <a:pt x="2825386" y="5649732"/>
                </a:lnTo>
                <a:lnTo>
                  <a:pt x="2825386" y="5929200"/>
                </a:lnTo>
                <a:lnTo>
                  <a:pt x="2818085" y="5929200"/>
                </a:lnTo>
                <a:lnTo>
                  <a:pt x="2818085" y="5649732"/>
                </a:lnTo>
                <a:lnTo>
                  <a:pt x="2384699" y="5649732"/>
                </a:lnTo>
                <a:lnTo>
                  <a:pt x="2384699" y="5929200"/>
                </a:lnTo>
                <a:lnTo>
                  <a:pt x="2377397" y="5929200"/>
                </a:lnTo>
                <a:lnTo>
                  <a:pt x="2377397" y="5649732"/>
                </a:lnTo>
                <a:lnTo>
                  <a:pt x="1944011" y="5649732"/>
                </a:lnTo>
                <a:lnTo>
                  <a:pt x="1944011" y="5929200"/>
                </a:lnTo>
                <a:lnTo>
                  <a:pt x="1936709" y="5929200"/>
                </a:lnTo>
                <a:lnTo>
                  <a:pt x="1936709" y="5649732"/>
                </a:lnTo>
                <a:lnTo>
                  <a:pt x="1503321" y="5649732"/>
                </a:lnTo>
                <a:lnTo>
                  <a:pt x="1503321" y="5929200"/>
                </a:lnTo>
                <a:lnTo>
                  <a:pt x="1496019" y="5929200"/>
                </a:lnTo>
                <a:lnTo>
                  <a:pt x="1496019" y="5649732"/>
                </a:lnTo>
                <a:lnTo>
                  <a:pt x="1062633" y="5649732"/>
                </a:lnTo>
                <a:lnTo>
                  <a:pt x="1062633" y="5929200"/>
                </a:lnTo>
                <a:lnTo>
                  <a:pt x="1055332" y="5929200"/>
                </a:lnTo>
                <a:lnTo>
                  <a:pt x="1055332" y="5649732"/>
                </a:lnTo>
                <a:lnTo>
                  <a:pt x="621945" y="5649732"/>
                </a:lnTo>
                <a:lnTo>
                  <a:pt x="621945" y="5927716"/>
                </a:lnTo>
                <a:lnTo>
                  <a:pt x="614643" y="5926699"/>
                </a:lnTo>
                <a:lnTo>
                  <a:pt x="614643" y="5649732"/>
                </a:lnTo>
                <a:lnTo>
                  <a:pt x="227716" y="5649732"/>
                </a:lnTo>
                <a:lnTo>
                  <a:pt x="220414" y="5642430"/>
                </a:lnTo>
                <a:lnTo>
                  <a:pt x="614643" y="5642430"/>
                </a:lnTo>
                <a:lnTo>
                  <a:pt x="614643" y="5239912"/>
                </a:lnTo>
                <a:lnTo>
                  <a:pt x="181257" y="5239912"/>
                </a:lnTo>
                <a:lnTo>
                  <a:pt x="181257" y="5603273"/>
                </a:lnTo>
                <a:lnTo>
                  <a:pt x="173955" y="5595971"/>
                </a:lnTo>
                <a:lnTo>
                  <a:pt x="173955" y="5239912"/>
                </a:lnTo>
                <a:lnTo>
                  <a:pt x="0" y="5239912"/>
                </a:lnTo>
                <a:lnTo>
                  <a:pt x="0" y="5232610"/>
                </a:lnTo>
                <a:lnTo>
                  <a:pt x="173955" y="5232610"/>
                </a:lnTo>
                <a:lnTo>
                  <a:pt x="173955" y="4830092"/>
                </a:lnTo>
                <a:lnTo>
                  <a:pt x="0" y="4830092"/>
                </a:lnTo>
                <a:lnTo>
                  <a:pt x="0" y="4822790"/>
                </a:lnTo>
                <a:lnTo>
                  <a:pt x="173955" y="4822790"/>
                </a:lnTo>
                <a:lnTo>
                  <a:pt x="173955" y="4420272"/>
                </a:lnTo>
                <a:lnTo>
                  <a:pt x="1" y="4420272"/>
                </a:lnTo>
                <a:lnTo>
                  <a:pt x="1" y="4412970"/>
                </a:lnTo>
                <a:lnTo>
                  <a:pt x="173955" y="4412970"/>
                </a:lnTo>
                <a:lnTo>
                  <a:pt x="173955" y="4010452"/>
                </a:lnTo>
                <a:lnTo>
                  <a:pt x="1" y="4010452"/>
                </a:lnTo>
                <a:lnTo>
                  <a:pt x="1" y="4003150"/>
                </a:lnTo>
                <a:lnTo>
                  <a:pt x="173955" y="4003150"/>
                </a:lnTo>
                <a:lnTo>
                  <a:pt x="173955" y="3600632"/>
                </a:lnTo>
                <a:lnTo>
                  <a:pt x="1" y="3600632"/>
                </a:lnTo>
                <a:lnTo>
                  <a:pt x="1" y="3593330"/>
                </a:lnTo>
                <a:lnTo>
                  <a:pt x="173955" y="3593330"/>
                </a:lnTo>
                <a:lnTo>
                  <a:pt x="173955" y="3190812"/>
                </a:lnTo>
                <a:lnTo>
                  <a:pt x="1" y="3190812"/>
                </a:lnTo>
                <a:lnTo>
                  <a:pt x="1" y="3183510"/>
                </a:lnTo>
                <a:lnTo>
                  <a:pt x="173955" y="3183510"/>
                </a:lnTo>
                <a:lnTo>
                  <a:pt x="173955" y="2780992"/>
                </a:lnTo>
                <a:lnTo>
                  <a:pt x="1" y="2780992"/>
                </a:lnTo>
                <a:lnTo>
                  <a:pt x="1" y="2773690"/>
                </a:lnTo>
                <a:lnTo>
                  <a:pt x="173955" y="2773690"/>
                </a:lnTo>
                <a:lnTo>
                  <a:pt x="173955" y="2371172"/>
                </a:lnTo>
                <a:lnTo>
                  <a:pt x="1" y="2371172"/>
                </a:lnTo>
                <a:lnTo>
                  <a:pt x="1" y="2363870"/>
                </a:lnTo>
                <a:lnTo>
                  <a:pt x="173955" y="2363870"/>
                </a:lnTo>
                <a:lnTo>
                  <a:pt x="173955" y="1961352"/>
                </a:lnTo>
                <a:lnTo>
                  <a:pt x="2" y="1961352"/>
                </a:lnTo>
                <a:lnTo>
                  <a:pt x="2" y="1954050"/>
                </a:lnTo>
                <a:lnTo>
                  <a:pt x="173955" y="1954050"/>
                </a:lnTo>
                <a:lnTo>
                  <a:pt x="173955" y="1551533"/>
                </a:lnTo>
                <a:lnTo>
                  <a:pt x="2" y="1551533"/>
                </a:lnTo>
                <a:lnTo>
                  <a:pt x="2" y="1544231"/>
                </a:lnTo>
                <a:lnTo>
                  <a:pt x="173955" y="1544231"/>
                </a:lnTo>
                <a:lnTo>
                  <a:pt x="173955" y="1141713"/>
                </a:lnTo>
                <a:lnTo>
                  <a:pt x="2" y="1141713"/>
                </a:lnTo>
                <a:lnTo>
                  <a:pt x="2" y="1134411"/>
                </a:lnTo>
                <a:lnTo>
                  <a:pt x="173955" y="1134411"/>
                </a:lnTo>
                <a:lnTo>
                  <a:pt x="173955" y="731893"/>
                </a:lnTo>
                <a:lnTo>
                  <a:pt x="2" y="731893"/>
                </a:lnTo>
                <a:lnTo>
                  <a:pt x="2" y="724591"/>
                </a:lnTo>
                <a:lnTo>
                  <a:pt x="173955" y="724591"/>
                </a:lnTo>
                <a:lnTo>
                  <a:pt x="173955" y="322073"/>
                </a:lnTo>
                <a:lnTo>
                  <a:pt x="2" y="322073"/>
                </a:lnTo>
                <a:lnTo>
                  <a:pt x="2" y="314771"/>
                </a:lnTo>
                <a:lnTo>
                  <a:pt x="173955" y="31477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2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7047948" y="1063563"/>
            <a:ext cx="4485792" cy="4979005"/>
          </a:xfrm>
          <a:custGeom>
            <a:avLst/>
            <a:gdLst>
              <a:gd name="connsiteX0" fmla="*/ 127000 w 4640262"/>
              <a:gd name="connsiteY0" fmla="*/ 0 h 4855166"/>
              <a:gd name="connsiteX1" fmla="*/ 4016058 w 4640262"/>
              <a:gd name="connsiteY1" fmla="*/ 0 h 4855166"/>
              <a:gd name="connsiteX2" fmla="*/ 4232861 w 4640262"/>
              <a:gd name="connsiteY2" fmla="*/ 89803 h 4855166"/>
              <a:gd name="connsiteX3" fmla="*/ 4550460 w 4640262"/>
              <a:gd name="connsiteY3" fmla="*/ 407401 h 4855166"/>
              <a:gd name="connsiteX4" fmla="*/ 4640262 w 4640262"/>
              <a:gd name="connsiteY4" fmla="*/ 624204 h 4855166"/>
              <a:gd name="connsiteX5" fmla="*/ 4640262 w 4640262"/>
              <a:gd name="connsiteY5" fmla="*/ 4728166 h 4855166"/>
              <a:gd name="connsiteX6" fmla="*/ 4640262 w 4640262"/>
              <a:gd name="connsiteY6" fmla="*/ 4855166 h 4855166"/>
              <a:gd name="connsiteX7" fmla="*/ 4640262 w 4640262"/>
              <a:gd name="connsiteY7" fmla="*/ 4855166 h 4855166"/>
              <a:gd name="connsiteX8" fmla="*/ 4513262 w 4640262"/>
              <a:gd name="connsiteY8" fmla="*/ 4855166 h 4855166"/>
              <a:gd name="connsiteX9" fmla="*/ 624204 w 4640262"/>
              <a:gd name="connsiteY9" fmla="*/ 4855166 h 4855166"/>
              <a:gd name="connsiteX10" fmla="*/ 407402 w 4640262"/>
              <a:gd name="connsiteY10" fmla="*/ 4765363 h 4855166"/>
              <a:gd name="connsiteX11" fmla="*/ 89803 w 4640262"/>
              <a:gd name="connsiteY11" fmla="*/ 4447765 h 4855166"/>
              <a:gd name="connsiteX12" fmla="*/ 0 w 4640262"/>
              <a:gd name="connsiteY12" fmla="*/ 4230962 h 4855166"/>
              <a:gd name="connsiteX13" fmla="*/ 0 w 4640262"/>
              <a:gd name="connsiteY13" fmla="*/ 127000 h 4855166"/>
              <a:gd name="connsiteX14" fmla="*/ 127000 w 4640262"/>
              <a:gd name="connsiteY14" fmla="*/ 0 h 4855166"/>
            </a:gdLst>
            <a:ahLst/>
            <a:cxnLst/>
            <a:rect l="l" t="t" r="r" b="b"/>
            <a:pathLst>
              <a:path w="4640262" h="4855166">
                <a:moveTo>
                  <a:pt x="127000" y="0"/>
                </a:moveTo>
                <a:lnTo>
                  <a:pt x="4016058" y="0"/>
                </a:lnTo>
                <a:cubicBezTo>
                  <a:pt x="4016058" y="0"/>
                  <a:pt x="4139338" y="8980"/>
                  <a:pt x="4232861" y="89803"/>
                </a:cubicBezTo>
                <a:lnTo>
                  <a:pt x="4550460" y="407401"/>
                </a:lnTo>
                <a:cubicBezTo>
                  <a:pt x="4550460" y="407401"/>
                  <a:pt x="4631282" y="500924"/>
                  <a:pt x="4640262" y="624204"/>
                </a:cubicBezTo>
                <a:lnTo>
                  <a:pt x="4640262" y="4728166"/>
                </a:lnTo>
                <a:cubicBezTo>
                  <a:pt x="4640262" y="4728166"/>
                  <a:pt x="4640262" y="4842466"/>
                  <a:pt x="4640262" y="4855166"/>
                </a:cubicBezTo>
                <a:lnTo>
                  <a:pt x="4640262" y="4855166"/>
                </a:lnTo>
                <a:cubicBezTo>
                  <a:pt x="4640262" y="4855166"/>
                  <a:pt x="4627562" y="4855166"/>
                  <a:pt x="4513262" y="4855166"/>
                </a:cubicBezTo>
                <a:lnTo>
                  <a:pt x="624204" y="4855166"/>
                </a:lnTo>
                <a:cubicBezTo>
                  <a:pt x="624204" y="4855166"/>
                  <a:pt x="500924" y="4846186"/>
                  <a:pt x="407402" y="4765363"/>
                </a:cubicBezTo>
                <a:lnTo>
                  <a:pt x="89803" y="4447765"/>
                </a:lnTo>
                <a:cubicBezTo>
                  <a:pt x="89803" y="4447765"/>
                  <a:pt x="8980" y="4354242"/>
                  <a:pt x="0" y="4230962"/>
                </a:cubicBezTo>
                <a:lnTo>
                  <a:pt x="0" y="127000"/>
                </a:lnTo>
                <a:cubicBezTo>
                  <a:pt x="0" y="127000"/>
                  <a:pt x="12700" y="12700"/>
                  <a:pt x="127000" y="0"/>
                </a:cubicBezTo>
              </a:path>
            </a:pathLst>
          </a:custGeom>
          <a:gradFill>
            <a:gsLst>
              <a:gs pos="0">
                <a:schemeClr val="accent2">
                  <a:alpha val="95000"/>
                </a:schemeClr>
              </a:gs>
              <a:gs pos="100000">
                <a:schemeClr val="accent2">
                  <a:lumMod val="60000"/>
                  <a:lumOff val="40000"/>
                  <a:alpha val="97000"/>
                </a:schemeClr>
              </a:gs>
            </a:gsLst>
            <a:lin ang="13500000" scaled="0"/>
          </a:gradFill>
          <a:ln w="12700" cap="sq">
            <a:noFill/>
            <a:miter/>
          </a:ln>
          <a:effectLst>
            <a:outerShdw blurRad="368300" dist="152400" dir="2700000" algn="tl" rotWithShape="0">
              <a:schemeClr val="accent1">
                <a:lumMod val="75000"/>
                <a:alpha val="32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alphaModFix amt="100000"/>
          </a:blip>
          <a:srcRect l="16246" r="16246"/>
          <a:stretch>
            <a:fillRect/>
          </a:stretch>
        </p:blipFill>
        <p:spPr>
          <a:xfrm>
            <a:off x="7205632" y="1821970"/>
            <a:ext cx="4170424" cy="3462190"/>
          </a:xfrm>
          <a:custGeom>
            <a:avLst/>
            <a:gdLst>
              <a:gd name="connsiteX0" fmla="*/ 0 w 4456112"/>
              <a:gd name="connsiteY0" fmla="*/ 0 h 3699362"/>
              <a:gd name="connsiteX1" fmla="*/ 4456112 w 4456112"/>
              <a:gd name="connsiteY1" fmla="*/ 0 h 3699362"/>
              <a:gd name="connsiteX2" fmla="*/ 4456112 w 4456112"/>
              <a:gd name="connsiteY2" fmla="*/ 3699362 h 3699362"/>
              <a:gd name="connsiteX3" fmla="*/ 0 w 4456112"/>
              <a:gd name="connsiteY3" fmla="*/ 3699362 h 3699362"/>
            </a:gdLst>
            <a:ahLst/>
            <a:cxnLst/>
            <a:rect l="l" t="t" r="r" b="b"/>
            <a:pathLst>
              <a:path w="4456112" h="3699362">
                <a:moveTo>
                  <a:pt x="0" y="0"/>
                </a:moveTo>
                <a:lnTo>
                  <a:pt x="4456112" y="0"/>
                </a:lnTo>
                <a:lnTo>
                  <a:pt x="4456112" y="3699362"/>
                </a:lnTo>
                <a:lnTo>
                  <a:pt x="0" y="3699362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0" name="标题 1"/>
          <p:cNvSpPr txBox="1"/>
          <p:nvPr/>
        </p:nvSpPr>
        <p:spPr>
          <a:xfrm>
            <a:off x="7360636" y="1367965"/>
            <a:ext cx="2678120" cy="166688"/>
          </a:xfrm>
          <a:custGeom>
            <a:avLst/>
            <a:gdLst>
              <a:gd name="connsiteX0" fmla="*/ 2511432 w 2678120"/>
              <a:gd name="connsiteY0" fmla="*/ 0 h 166688"/>
              <a:gd name="connsiteX1" fmla="*/ 2594776 w 2678120"/>
              <a:gd name="connsiteY1" fmla="*/ 0 h 166688"/>
              <a:gd name="connsiteX2" fmla="*/ 2678120 w 2678120"/>
              <a:gd name="connsiteY2" fmla="*/ 83344 h 166688"/>
              <a:gd name="connsiteX3" fmla="*/ 2594776 w 2678120"/>
              <a:gd name="connsiteY3" fmla="*/ 166688 h 166688"/>
              <a:gd name="connsiteX4" fmla="*/ 2511432 w 2678120"/>
              <a:gd name="connsiteY4" fmla="*/ 166688 h 166688"/>
              <a:gd name="connsiteX5" fmla="*/ 2594776 w 2678120"/>
              <a:gd name="connsiteY5" fmla="*/ 83344 h 166688"/>
              <a:gd name="connsiteX6" fmla="*/ 2302146 w 2678120"/>
              <a:gd name="connsiteY6" fmla="*/ 0 h 166688"/>
              <a:gd name="connsiteX7" fmla="*/ 2385490 w 2678120"/>
              <a:gd name="connsiteY7" fmla="*/ 0 h 166688"/>
              <a:gd name="connsiteX8" fmla="*/ 2468834 w 2678120"/>
              <a:gd name="connsiteY8" fmla="*/ 83344 h 166688"/>
              <a:gd name="connsiteX9" fmla="*/ 2385490 w 2678120"/>
              <a:gd name="connsiteY9" fmla="*/ 166688 h 166688"/>
              <a:gd name="connsiteX10" fmla="*/ 2302146 w 2678120"/>
              <a:gd name="connsiteY10" fmla="*/ 166688 h 166688"/>
              <a:gd name="connsiteX11" fmla="*/ 2385490 w 2678120"/>
              <a:gd name="connsiteY11" fmla="*/ 83344 h 166688"/>
              <a:gd name="connsiteX12" fmla="*/ 2092860 w 2678120"/>
              <a:gd name="connsiteY12" fmla="*/ 0 h 166688"/>
              <a:gd name="connsiteX13" fmla="*/ 2176204 w 2678120"/>
              <a:gd name="connsiteY13" fmla="*/ 0 h 166688"/>
              <a:gd name="connsiteX14" fmla="*/ 2259548 w 2678120"/>
              <a:gd name="connsiteY14" fmla="*/ 83344 h 166688"/>
              <a:gd name="connsiteX15" fmla="*/ 2176204 w 2678120"/>
              <a:gd name="connsiteY15" fmla="*/ 166688 h 166688"/>
              <a:gd name="connsiteX16" fmla="*/ 2092860 w 2678120"/>
              <a:gd name="connsiteY16" fmla="*/ 166688 h 166688"/>
              <a:gd name="connsiteX17" fmla="*/ 2176204 w 2678120"/>
              <a:gd name="connsiteY17" fmla="*/ 83344 h 166688"/>
              <a:gd name="connsiteX18" fmla="*/ 1883574 w 2678120"/>
              <a:gd name="connsiteY18" fmla="*/ 0 h 166688"/>
              <a:gd name="connsiteX19" fmla="*/ 1966918 w 2678120"/>
              <a:gd name="connsiteY19" fmla="*/ 0 h 166688"/>
              <a:gd name="connsiteX20" fmla="*/ 2050262 w 2678120"/>
              <a:gd name="connsiteY20" fmla="*/ 83344 h 166688"/>
              <a:gd name="connsiteX21" fmla="*/ 1966918 w 2678120"/>
              <a:gd name="connsiteY21" fmla="*/ 166688 h 166688"/>
              <a:gd name="connsiteX22" fmla="*/ 1883574 w 2678120"/>
              <a:gd name="connsiteY22" fmla="*/ 166688 h 166688"/>
              <a:gd name="connsiteX23" fmla="*/ 1966918 w 2678120"/>
              <a:gd name="connsiteY23" fmla="*/ 83344 h 166688"/>
              <a:gd name="connsiteX24" fmla="*/ 1674288 w 2678120"/>
              <a:gd name="connsiteY24" fmla="*/ 0 h 166688"/>
              <a:gd name="connsiteX25" fmla="*/ 1757632 w 2678120"/>
              <a:gd name="connsiteY25" fmla="*/ 0 h 166688"/>
              <a:gd name="connsiteX26" fmla="*/ 1840976 w 2678120"/>
              <a:gd name="connsiteY26" fmla="*/ 83344 h 166688"/>
              <a:gd name="connsiteX27" fmla="*/ 1757632 w 2678120"/>
              <a:gd name="connsiteY27" fmla="*/ 166688 h 166688"/>
              <a:gd name="connsiteX28" fmla="*/ 1674288 w 2678120"/>
              <a:gd name="connsiteY28" fmla="*/ 166688 h 166688"/>
              <a:gd name="connsiteX29" fmla="*/ 1757632 w 2678120"/>
              <a:gd name="connsiteY29" fmla="*/ 83344 h 166688"/>
              <a:gd name="connsiteX30" fmla="*/ 1465002 w 2678120"/>
              <a:gd name="connsiteY30" fmla="*/ 0 h 166688"/>
              <a:gd name="connsiteX31" fmla="*/ 1548346 w 2678120"/>
              <a:gd name="connsiteY31" fmla="*/ 0 h 166688"/>
              <a:gd name="connsiteX32" fmla="*/ 1631690 w 2678120"/>
              <a:gd name="connsiteY32" fmla="*/ 83344 h 166688"/>
              <a:gd name="connsiteX33" fmla="*/ 1548346 w 2678120"/>
              <a:gd name="connsiteY33" fmla="*/ 166688 h 166688"/>
              <a:gd name="connsiteX34" fmla="*/ 1465002 w 2678120"/>
              <a:gd name="connsiteY34" fmla="*/ 166688 h 166688"/>
              <a:gd name="connsiteX35" fmla="*/ 1548346 w 2678120"/>
              <a:gd name="connsiteY35" fmla="*/ 83344 h 166688"/>
              <a:gd name="connsiteX36" fmla="*/ 1255716 w 2678120"/>
              <a:gd name="connsiteY36" fmla="*/ 0 h 166688"/>
              <a:gd name="connsiteX37" fmla="*/ 1339060 w 2678120"/>
              <a:gd name="connsiteY37" fmla="*/ 0 h 166688"/>
              <a:gd name="connsiteX38" fmla="*/ 1422404 w 2678120"/>
              <a:gd name="connsiteY38" fmla="*/ 83344 h 166688"/>
              <a:gd name="connsiteX39" fmla="*/ 1339060 w 2678120"/>
              <a:gd name="connsiteY39" fmla="*/ 166688 h 166688"/>
              <a:gd name="connsiteX40" fmla="*/ 1255716 w 2678120"/>
              <a:gd name="connsiteY40" fmla="*/ 166688 h 166688"/>
              <a:gd name="connsiteX41" fmla="*/ 1339060 w 2678120"/>
              <a:gd name="connsiteY41" fmla="*/ 83344 h 166688"/>
              <a:gd name="connsiteX42" fmla="*/ 1046430 w 2678120"/>
              <a:gd name="connsiteY42" fmla="*/ 0 h 166688"/>
              <a:gd name="connsiteX43" fmla="*/ 1129774 w 2678120"/>
              <a:gd name="connsiteY43" fmla="*/ 0 h 166688"/>
              <a:gd name="connsiteX44" fmla="*/ 1213118 w 2678120"/>
              <a:gd name="connsiteY44" fmla="*/ 83344 h 166688"/>
              <a:gd name="connsiteX45" fmla="*/ 1129774 w 2678120"/>
              <a:gd name="connsiteY45" fmla="*/ 166688 h 166688"/>
              <a:gd name="connsiteX46" fmla="*/ 1046430 w 2678120"/>
              <a:gd name="connsiteY46" fmla="*/ 166688 h 166688"/>
              <a:gd name="connsiteX47" fmla="*/ 1129774 w 2678120"/>
              <a:gd name="connsiteY47" fmla="*/ 83344 h 166688"/>
              <a:gd name="connsiteX48" fmla="*/ 837144 w 2678120"/>
              <a:gd name="connsiteY48" fmla="*/ 0 h 166688"/>
              <a:gd name="connsiteX49" fmla="*/ 920488 w 2678120"/>
              <a:gd name="connsiteY49" fmla="*/ 0 h 166688"/>
              <a:gd name="connsiteX50" fmla="*/ 1003832 w 2678120"/>
              <a:gd name="connsiteY50" fmla="*/ 83344 h 166688"/>
              <a:gd name="connsiteX51" fmla="*/ 920488 w 2678120"/>
              <a:gd name="connsiteY51" fmla="*/ 166688 h 166688"/>
              <a:gd name="connsiteX52" fmla="*/ 837144 w 2678120"/>
              <a:gd name="connsiteY52" fmla="*/ 166688 h 166688"/>
              <a:gd name="connsiteX53" fmla="*/ 920488 w 2678120"/>
              <a:gd name="connsiteY53" fmla="*/ 83344 h 166688"/>
              <a:gd name="connsiteX54" fmla="*/ 627858 w 2678120"/>
              <a:gd name="connsiteY54" fmla="*/ 0 h 166688"/>
              <a:gd name="connsiteX55" fmla="*/ 711202 w 2678120"/>
              <a:gd name="connsiteY55" fmla="*/ 0 h 166688"/>
              <a:gd name="connsiteX56" fmla="*/ 794546 w 2678120"/>
              <a:gd name="connsiteY56" fmla="*/ 83344 h 166688"/>
              <a:gd name="connsiteX57" fmla="*/ 711202 w 2678120"/>
              <a:gd name="connsiteY57" fmla="*/ 166688 h 166688"/>
              <a:gd name="connsiteX58" fmla="*/ 627858 w 2678120"/>
              <a:gd name="connsiteY58" fmla="*/ 166688 h 166688"/>
              <a:gd name="connsiteX59" fmla="*/ 711202 w 2678120"/>
              <a:gd name="connsiteY59" fmla="*/ 83344 h 166688"/>
              <a:gd name="connsiteX60" fmla="*/ 418572 w 2678120"/>
              <a:gd name="connsiteY60" fmla="*/ 0 h 166688"/>
              <a:gd name="connsiteX61" fmla="*/ 501916 w 2678120"/>
              <a:gd name="connsiteY61" fmla="*/ 0 h 166688"/>
              <a:gd name="connsiteX62" fmla="*/ 585260 w 2678120"/>
              <a:gd name="connsiteY62" fmla="*/ 83344 h 166688"/>
              <a:gd name="connsiteX63" fmla="*/ 501916 w 2678120"/>
              <a:gd name="connsiteY63" fmla="*/ 166688 h 166688"/>
              <a:gd name="connsiteX64" fmla="*/ 418572 w 2678120"/>
              <a:gd name="connsiteY64" fmla="*/ 166688 h 166688"/>
              <a:gd name="connsiteX65" fmla="*/ 501916 w 2678120"/>
              <a:gd name="connsiteY65" fmla="*/ 83344 h 166688"/>
              <a:gd name="connsiteX66" fmla="*/ 209286 w 2678120"/>
              <a:gd name="connsiteY66" fmla="*/ 0 h 166688"/>
              <a:gd name="connsiteX67" fmla="*/ 292630 w 2678120"/>
              <a:gd name="connsiteY67" fmla="*/ 0 h 166688"/>
              <a:gd name="connsiteX68" fmla="*/ 375974 w 2678120"/>
              <a:gd name="connsiteY68" fmla="*/ 83344 h 166688"/>
              <a:gd name="connsiteX69" fmla="*/ 292630 w 2678120"/>
              <a:gd name="connsiteY69" fmla="*/ 166688 h 166688"/>
              <a:gd name="connsiteX70" fmla="*/ 209286 w 2678120"/>
              <a:gd name="connsiteY70" fmla="*/ 166688 h 166688"/>
              <a:gd name="connsiteX71" fmla="*/ 292630 w 2678120"/>
              <a:gd name="connsiteY71" fmla="*/ 83344 h 166688"/>
              <a:gd name="connsiteX72" fmla="*/ 0 w 2678120"/>
              <a:gd name="connsiteY72" fmla="*/ 0 h 166688"/>
              <a:gd name="connsiteX73" fmla="*/ 83344 w 2678120"/>
              <a:gd name="connsiteY73" fmla="*/ 0 h 166688"/>
              <a:gd name="connsiteX74" fmla="*/ 166688 w 2678120"/>
              <a:gd name="connsiteY74" fmla="*/ 83344 h 166688"/>
              <a:gd name="connsiteX75" fmla="*/ 83344 w 2678120"/>
              <a:gd name="connsiteY75" fmla="*/ 166688 h 166688"/>
              <a:gd name="connsiteX76" fmla="*/ 0 w 2678120"/>
              <a:gd name="connsiteY76" fmla="*/ 166688 h 166688"/>
              <a:gd name="connsiteX77" fmla="*/ 83344 w 2678120"/>
              <a:gd name="connsiteY77" fmla="*/ 83344 h 166688"/>
            </a:gdLst>
            <a:ahLst/>
            <a:cxnLst/>
            <a:rect l="l" t="t" r="r" b="b"/>
            <a:pathLst>
              <a:path w="2678120" h="166688">
                <a:moveTo>
                  <a:pt x="2511432" y="0"/>
                </a:moveTo>
                <a:lnTo>
                  <a:pt x="2594776" y="0"/>
                </a:lnTo>
                <a:lnTo>
                  <a:pt x="2678120" y="83344"/>
                </a:lnTo>
                <a:lnTo>
                  <a:pt x="2594776" y="166688"/>
                </a:lnTo>
                <a:lnTo>
                  <a:pt x="2511432" y="166688"/>
                </a:lnTo>
                <a:lnTo>
                  <a:pt x="2594776" y="83344"/>
                </a:lnTo>
                <a:close/>
                <a:moveTo>
                  <a:pt x="2302146" y="0"/>
                </a:moveTo>
                <a:lnTo>
                  <a:pt x="2385490" y="0"/>
                </a:lnTo>
                <a:lnTo>
                  <a:pt x="2468834" y="83344"/>
                </a:lnTo>
                <a:lnTo>
                  <a:pt x="2385490" y="166688"/>
                </a:lnTo>
                <a:lnTo>
                  <a:pt x="2302146" y="166688"/>
                </a:lnTo>
                <a:lnTo>
                  <a:pt x="2385490" y="83344"/>
                </a:lnTo>
                <a:close/>
                <a:moveTo>
                  <a:pt x="2092860" y="0"/>
                </a:moveTo>
                <a:lnTo>
                  <a:pt x="2176204" y="0"/>
                </a:lnTo>
                <a:lnTo>
                  <a:pt x="2259548" y="83344"/>
                </a:lnTo>
                <a:lnTo>
                  <a:pt x="2176204" y="166688"/>
                </a:lnTo>
                <a:lnTo>
                  <a:pt x="2092860" y="166688"/>
                </a:lnTo>
                <a:lnTo>
                  <a:pt x="2176204" y="83344"/>
                </a:lnTo>
                <a:close/>
                <a:moveTo>
                  <a:pt x="1883574" y="0"/>
                </a:moveTo>
                <a:lnTo>
                  <a:pt x="1966918" y="0"/>
                </a:lnTo>
                <a:lnTo>
                  <a:pt x="2050262" y="83344"/>
                </a:lnTo>
                <a:lnTo>
                  <a:pt x="1966918" y="166688"/>
                </a:lnTo>
                <a:lnTo>
                  <a:pt x="1883574" y="166688"/>
                </a:lnTo>
                <a:lnTo>
                  <a:pt x="1966918" y="83344"/>
                </a:lnTo>
                <a:close/>
                <a:moveTo>
                  <a:pt x="1674288" y="0"/>
                </a:moveTo>
                <a:lnTo>
                  <a:pt x="1757632" y="0"/>
                </a:lnTo>
                <a:lnTo>
                  <a:pt x="1840976" y="83344"/>
                </a:lnTo>
                <a:lnTo>
                  <a:pt x="1757632" y="166688"/>
                </a:lnTo>
                <a:lnTo>
                  <a:pt x="1674288" y="166688"/>
                </a:lnTo>
                <a:lnTo>
                  <a:pt x="1757632" y="83344"/>
                </a:lnTo>
                <a:close/>
                <a:moveTo>
                  <a:pt x="1465002" y="0"/>
                </a:moveTo>
                <a:lnTo>
                  <a:pt x="1548346" y="0"/>
                </a:lnTo>
                <a:lnTo>
                  <a:pt x="1631690" y="83344"/>
                </a:lnTo>
                <a:lnTo>
                  <a:pt x="1548346" y="166688"/>
                </a:lnTo>
                <a:lnTo>
                  <a:pt x="1465002" y="166688"/>
                </a:lnTo>
                <a:lnTo>
                  <a:pt x="1548346" y="83344"/>
                </a:lnTo>
                <a:close/>
                <a:moveTo>
                  <a:pt x="1255716" y="0"/>
                </a:moveTo>
                <a:lnTo>
                  <a:pt x="1339060" y="0"/>
                </a:lnTo>
                <a:lnTo>
                  <a:pt x="1422404" y="83344"/>
                </a:lnTo>
                <a:lnTo>
                  <a:pt x="1339060" y="166688"/>
                </a:lnTo>
                <a:lnTo>
                  <a:pt x="1255716" y="166688"/>
                </a:lnTo>
                <a:lnTo>
                  <a:pt x="1339060" y="83344"/>
                </a:lnTo>
                <a:close/>
                <a:moveTo>
                  <a:pt x="1046430" y="0"/>
                </a:moveTo>
                <a:lnTo>
                  <a:pt x="1129774" y="0"/>
                </a:lnTo>
                <a:lnTo>
                  <a:pt x="1213118" y="83344"/>
                </a:lnTo>
                <a:lnTo>
                  <a:pt x="1129774" y="166688"/>
                </a:lnTo>
                <a:lnTo>
                  <a:pt x="1046430" y="166688"/>
                </a:lnTo>
                <a:lnTo>
                  <a:pt x="1129774" y="83344"/>
                </a:lnTo>
                <a:close/>
                <a:moveTo>
                  <a:pt x="837144" y="0"/>
                </a:moveTo>
                <a:lnTo>
                  <a:pt x="920488" y="0"/>
                </a:lnTo>
                <a:lnTo>
                  <a:pt x="1003832" y="83344"/>
                </a:lnTo>
                <a:lnTo>
                  <a:pt x="920488" y="166688"/>
                </a:lnTo>
                <a:lnTo>
                  <a:pt x="837144" y="166688"/>
                </a:lnTo>
                <a:lnTo>
                  <a:pt x="920488" y="83344"/>
                </a:lnTo>
                <a:close/>
                <a:moveTo>
                  <a:pt x="627858" y="0"/>
                </a:moveTo>
                <a:lnTo>
                  <a:pt x="711202" y="0"/>
                </a:lnTo>
                <a:lnTo>
                  <a:pt x="794546" y="83344"/>
                </a:lnTo>
                <a:lnTo>
                  <a:pt x="711202" y="166688"/>
                </a:lnTo>
                <a:lnTo>
                  <a:pt x="627858" y="166688"/>
                </a:lnTo>
                <a:lnTo>
                  <a:pt x="711202" y="83344"/>
                </a:lnTo>
                <a:close/>
                <a:moveTo>
                  <a:pt x="418572" y="0"/>
                </a:moveTo>
                <a:lnTo>
                  <a:pt x="501916" y="0"/>
                </a:lnTo>
                <a:lnTo>
                  <a:pt x="585260" y="83344"/>
                </a:lnTo>
                <a:lnTo>
                  <a:pt x="501916" y="166688"/>
                </a:lnTo>
                <a:lnTo>
                  <a:pt x="418572" y="166688"/>
                </a:lnTo>
                <a:lnTo>
                  <a:pt x="501916" y="83344"/>
                </a:lnTo>
                <a:close/>
                <a:moveTo>
                  <a:pt x="209286" y="0"/>
                </a:moveTo>
                <a:lnTo>
                  <a:pt x="292630" y="0"/>
                </a:lnTo>
                <a:lnTo>
                  <a:pt x="375974" y="83344"/>
                </a:lnTo>
                <a:lnTo>
                  <a:pt x="292630" y="166688"/>
                </a:lnTo>
                <a:lnTo>
                  <a:pt x="209286" y="166688"/>
                </a:lnTo>
                <a:lnTo>
                  <a:pt x="292630" y="83344"/>
                </a:lnTo>
                <a:close/>
                <a:moveTo>
                  <a:pt x="0" y="0"/>
                </a:moveTo>
                <a:lnTo>
                  <a:pt x="83344" y="0"/>
                </a:lnTo>
                <a:lnTo>
                  <a:pt x="166688" y="83344"/>
                </a:lnTo>
                <a:lnTo>
                  <a:pt x="83344" y="166688"/>
                </a:lnTo>
                <a:lnTo>
                  <a:pt x="0" y="166688"/>
                </a:lnTo>
                <a:lnTo>
                  <a:pt x="83344" y="83344"/>
                </a:lnTo>
                <a:close/>
              </a:path>
            </a:pathLst>
          </a:custGeom>
          <a:solidFill>
            <a:schemeClr val="accent3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flipH="1">
            <a:off x="8542933" y="5566892"/>
            <a:ext cx="2678120" cy="166688"/>
          </a:xfrm>
          <a:custGeom>
            <a:avLst/>
            <a:gdLst>
              <a:gd name="connsiteX0" fmla="*/ 83344 w 2678120"/>
              <a:gd name="connsiteY0" fmla="*/ 0 h 166688"/>
              <a:gd name="connsiteX1" fmla="*/ 0 w 2678120"/>
              <a:gd name="connsiteY1" fmla="*/ 0 h 166688"/>
              <a:gd name="connsiteX2" fmla="*/ 83344 w 2678120"/>
              <a:gd name="connsiteY2" fmla="*/ 83344 h 166688"/>
              <a:gd name="connsiteX3" fmla="*/ 0 w 2678120"/>
              <a:gd name="connsiteY3" fmla="*/ 166688 h 166688"/>
              <a:gd name="connsiteX4" fmla="*/ 83344 w 2678120"/>
              <a:gd name="connsiteY4" fmla="*/ 166688 h 166688"/>
              <a:gd name="connsiteX5" fmla="*/ 166688 w 2678120"/>
              <a:gd name="connsiteY5" fmla="*/ 83344 h 166688"/>
              <a:gd name="connsiteX6" fmla="*/ 292630 w 2678120"/>
              <a:gd name="connsiteY6" fmla="*/ 0 h 166688"/>
              <a:gd name="connsiteX7" fmla="*/ 209286 w 2678120"/>
              <a:gd name="connsiteY7" fmla="*/ 0 h 166688"/>
              <a:gd name="connsiteX8" fmla="*/ 292630 w 2678120"/>
              <a:gd name="connsiteY8" fmla="*/ 83344 h 166688"/>
              <a:gd name="connsiteX9" fmla="*/ 209286 w 2678120"/>
              <a:gd name="connsiteY9" fmla="*/ 166688 h 166688"/>
              <a:gd name="connsiteX10" fmla="*/ 292630 w 2678120"/>
              <a:gd name="connsiteY10" fmla="*/ 166688 h 166688"/>
              <a:gd name="connsiteX11" fmla="*/ 375974 w 2678120"/>
              <a:gd name="connsiteY11" fmla="*/ 83344 h 166688"/>
              <a:gd name="connsiteX12" fmla="*/ 501916 w 2678120"/>
              <a:gd name="connsiteY12" fmla="*/ 0 h 166688"/>
              <a:gd name="connsiteX13" fmla="*/ 418572 w 2678120"/>
              <a:gd name="connsiteY13" fmla="*/ 0 h 166688"/>
              <a:gd name="connsiteX14" fmla="*/ 501916 w 2678120"/>
              <a:gd name="connsiteY14" fmla="*/ 83344 h 166688"/>
              <a:gd name="connsiteX15" fmla="*/ 418572 w 2678120"/>
              <a:gd name="connsiteY15" fmla="*/ 166688 h 166688"/>
              <a:gd name="connsiteX16" fmla="*/ 501916 w 2678120"/>
              <a:gd name="connsiteY16" fmla="*/ 166688 h 166688"/>
              <a:gd name="connsiteX17" fmla="*/ 585260 w 2678120"/>
              <a:gd name="connsiteY17" fmla="*/ 83344 h 166688"/>
              <a:gd name="connsiteX18" fmla="*/ 711202 w 2678120"/>
              <a:gd name="connsiteY18" fmla="*/ 0 h 166688"/>
              <a:gd name="connsiteX19" fmla="*/ 627858 w 2678120"/>
              <a:gd name="connsiteY19" fmla="*/ 0 h 166688"/>
              <a:gd name="connsiteX20" fmla="*/ 711202 w 2678120"/>
              <a:gd name="connsiteY20" fmla="*/ 83344 h 166688"/>
              <a:gd name="connsiteX21" fmla="*/ 627858 w 2678120"/>
              <a:gd name="connsiteY21" fmla="*/ 166688 h 166688"/>
              <a:gd name="connsiteX22" fmla="*/ 711202 w 2678120"/>
              <a:gd name="connsiteY22" fmla="*/ 166688 h 166688"/>
              <a:gd name="connsiteX23" fmla="*/ 794546 w 2678120"/>
              <a:gd name="connsiteY23" fmla="*/ 83344 h 166688"/>
              <a:gd name="connsiteX24" fmla="*/ 920488 w 2678120"/>
              <a:gd name="connsiteY24" fmla="*/ 0 h 166688"/>
              <a:gd name="connsiteX25" fmla="*/ 837144 w 2678120"/>
              <a:gd name="connsiteY25" fmla="*/ 0 h 166688"/>
              <a:gd name="connsiteX26" fmla="*/ 920488 w 2678120"/>
              <a:gd name="connsiteY26" fmla="*/ 83344 h 166688"/>
              <a:gd name="connsiteX27" fmla="*/ 837144 w 2678120"/>
              <a:gd name="connsiteY27" fmla="*/ 166688 h 166688"/>
              <a:gd name="connsiteX28" fmla="*/ 920488 w 2678120"/>
              <a:gd name="connsiteY28" fmla="*/ 166688 h 166688"/>
              <a:gd name="connsiteX29" fmla="*/ 1003832 w 2678120"/>
              <a:gd name="connsiteY29" fmla="*/ 83344 h 166688"/>
              <a:gd name="connsiteX30" fmla="*/ 1129774 w 2678120"/>
              <a:gd name="connsiteY30" fmla="*/ 0 h 166688"/>
              <a:gd name="connsiteX31" fmla="*/ 1046430 w 2678120"/>
              <a:gd name="connsiteY31" fmla="*/ 0 h 166688"/>
              <a:gd name="connsiteX32" fmla="*/ 1129774 w 2678120"/>
              <a:gd name="connsiteY32" fmla="*/ 83344 h 166688"/>
              <a:gd name="connsiteX33" fmla="*/ 1046430 w 2678120"/>
              <a:gd name="connsiteY33" fmla="*/ 166688 h 166688"/>
              <a:gd name="connsiteX34" fmla="*/ 1129774 w 2678120"/>
              <a:gd name="connsiteY34" fmla="*/ 166688 h 166688"/>
              <a:gd name="connsiteX35" fmla="*/ 1213118 w 2678120"/>
              <a:gd name="connsiteY35" fmla="*/ 83344 h 166688"/>
              <a:gd name="connsiteX36" fmla="*/ 1339060 w 2678120"/>
              <a:gd name="connsiteY36" fmla="*/ 0 h 166688"/>
              <a:gd name="connsiteX37" fmla="*/ 1255716 w 2678120"/>
              <a:gd name="connsiteY37" fmla="*/ 0 h 166688"/>
              <a:gd name="connsiteX38" fmla="*/ 1339060 w 2678120"/>
              <a:gd name="connsiteY38" fmla="*/ 83344 h 166688"/>
              <a:gd name="connsiteX39" fmla="*/ 1255716 w 2678120"/>
              <a:gd name="connsiteY39" fmla="*/ 166688 h 166688"/>
              <a:gd name="connsiteX40" fmla="*/ 1339060 w 2678120"/>
              <a:gd name="connsiteY40" fmla="*/ 166688 h 166688"/>
              <a:gd name="connsiteX41" fmla="*/ 1422404 w 2678120"/>
              <a:gd name="connsiteY41" fmla="*/ 83344 h 166688"/>
              <a:gd name="connsiteX42" fmla="*/ 1548346 w 2678120"/>
              <a:gd name="connsiteY42" fmla="*/ 0 h 166688"/>
              <a:gd name="connsiteX43" fmla="*/ 1465002 w 2678120"/>
              <a:gd name="connsiteY43" fmla="*/ 0 h 166688"/>
              <a:gd name="connsiteX44" fmla="*/ 1548346 w 2678120"/>
              <a:gd name="connsiteY44" fmla="*/ 83344 h 166688"/>
              <a:gd name="connsiteX45" fmla="*/ 1465002 w 2678120"/>
              <a:gd name="connsiteY45" fmla="*/ 166688 h 166688"/>
              <a:gd name="connsiteX46" fmla="*/ 1548346 w 2678120"/>
              <a:gd name="connsiteY46" fmla="*/ 166688 h 166688"/>
              <a:gd name="connsiteX47" fmla="*/ 1631690 w 2678120"/>
              <a:gd name="connsiteY47" fmla="*/ 83344 h 166688"/>
              <a:gd name="connsiteX48" fmla="*/ 1757632 w 2678120"/>
              <a:gd name="connsiteY48" fmla="*/ 0 h 166688"/>
              <a:gd name="connsiteX49" fmla="*/ 1674288 w 2678120"/>
              <a:gd name="connsiteY49" fmla="*/ 0 h 166688"/>
              <a:gd name="connsiteX50" fmla="*/ 1757632 w 2678120"/>
              <a:gd name="connsiteY50" fmla="*/ 83344 h 166688"/>
              <a:gd name="connsiteX51" fmla="*/ 1674288 w 2678120"/>
              <a:gd name="connsiteY51" fmla="*/ 166688 h 166688"/>
              <a:gd name="connsiteX52" fmla="*/ 1757632 w 2678120"/>
              <a:gd name="connsiteY52" fmla="*/ 166688 h 166688"/>
              <a:gd name="connsiteX53" fmla="*/ 1840976 w 2678120"/>
              <a:gd name="connsiteY53" fmla="*/ 83344 h 166688"/>
              <a:gd name="connsiteX54" fmla="*/ 1966918 w 2678120"/>
              <a:gd name="connsiteY54" fmla="*/ 0 h 166688"/>
              <a:gd name="connsiteX55" fmla="*/ 1883574 w 2678120"/>
              <a:gd name="connsiteY55" fmla="*/ 0 h 166688"/>
              <a:gd name="connsiteX56" fmla="*/ 1966918 w 2678120"/>
              <a:gd name="connsiteY56" fmla="*/ 83344 h 166688"/>
              <a:gd name="connsiteX57" fmla="*/ 1883574 w 2678120"/>
              <a:gd name="connsiteY57" fmla="*/ 166688 h 166688"/>
              <a:gd name="connsiteX58" fmla="*/ 1966918 w 2678120"/>
              <a:gd name="connsiteY58" fmla="*/ 166688 h 166688"/>
              <a:gd name="connsiteX59" fmla="*/ 2050262 w 2678120"/>
              <a:gd name="connsiteY59" fmla="*/ 83344 h 166688"/>
              <a:gd name="connsiteX60" fmla="*/ 2176204 w 2678120"/>
              <a:gd name="connsiteY60" fmla="*/ 0 h 166688"/>
              <a:gd name="connsiteX61" fmla="*/ 2092860 w 2678120"/>
              <a:gd name="connsiteY61" fmla="*/ 0 h 166688"/>
              <a:gd name="connsiteX62" fmla="*/ 2176204 w 2678120"/>
              <a:gd name="connsiteY62" fmla="*/ 83344 h 166688"/>
              <a:gd name="connsiteX63" fmla="*/ 2092860 w 2678120"/>
              <a:gd name="connsiteY63" fmla="*/ 166688 h 166688"/>
              <a:gd name="connsiteX64" fmla="*/ 2176204 w 2678120"/>
              <a:gd name="connsiteY64" fmla="*/ 166688 h 166688"/>
              <a:gd name="connsiteX65" fmla="*/ 2259548 w 2678120"/>
              <a:gd name="connsiteY65" fmla="*/ 83344 h 166688"/>
              <a:gd name="connsiteX66" fmla="*/ 2385490 w 2678120"/>
              <a:gd name="connsiteY66" fmla="*/ 0 h 166688"/>
              <a:gd name="connsiteX67" fmla="*/ 2302146 w 2678120"/>
              <a:gd name="connsiteY67" fmla="*/ 0 h 166688"/>
              <a:gd name="connsiteX68" fmla="*/ 2385490 w 2678120"/>
              <a:gd name="connsiteY68" fmla="*/ 83344 h 166688"/>
              <a:gd name="connsiteX69" fmla="*/ 2302146 w 2678120"/>
              <a:gd name="connsiteY69" fmla="*/ 166688 h 166688"/>
              <a:gd name="connsiteX70" fmla="*/ 2385490 w 2678120"/>
              <a:gd name="connsiteY70" fmla="*/ 166688 h 166688"/>
              <a:gd name="connsiteX71" fmla="*/ 2468834 w 2678120"/>
              <a:gd name="connsiteY71" fmla="*/ 83344 h 166688"/>
              <a:gd name="connsiteX72" fmla="*/ 2594776 w 2678120"/>
              <a:gd name="connsiteY72" fmla="*/ 0 h 166688"/>
              <a:gd name="connsiteX73" fmla="*/ 2511432 w 2678120"/>
              <a:gd name="connsiteY73" fmla="*/ 0 h 166688"/>
              <a:gd name="connsiteX74" fmla="*/ 2594776 w 2678120"/>
              <a:gd name="connsiteY74" fmla="*/ 83344 h 166688"/>
              <a:gd name="connsiteX75" fmla="*/ 2511432 w 2678120"/>
              <a:gd name="connsiteY75" fmla="*/ 166688 h 166688"/>
              <a:gd name="connsiteX76" fmla="*/ 2594776 w 2678120"/>
              <a:gd name="connsiteY76" fmla="*/ 166688 h 166688"/>
              <a:gd name="connsiteX77" fmla="*/ 2678120 w 2678120"/>
              <a:gd name="connsiteY77" fmla="*/ 83344 h 166688"/>
            </a:gdLst>
            <a:ahLst/>
            <a:cxnLst/>
            <a:rect l="l" t="t" r="r" b="b"/>
            <a:pathLst>
              <a:path w="2678120" h="166688">
                <a:moveTo>
                  <a:pt x="83344" y="0"/>
                </a:moveTo>
                <a:lnTo>
                  <a:pt x="0" y="0"/>
                </a:lnTo>
                <a:lnTo>
                  <a:pt x="83344" y="83344"/>
                </a:lnTo>
                <a:lnTo>
                  <a:pt x="0" y="166688"/>
                </a:lnTo>
                <a:lnTo>
                  <a:pt x="83344" y="166688"/>
                </a:lnTo>
                <a:lnTo>
                  <a:pt x="166688" y="83344"/>
                </a:lnTo>
                <a:close/>
                <a:moveTo>
                  <a:pt x="292630" y="0"/>
                </a:moveTo>
                <a:lnTo>
                  <a:pt x="209286" y="0"/>
                </a:lnTo>
                <a:lnTo>
                  <a:pt x="292630" y="83344"/>
                </a:lnTo>
                <a:lnTo>
                  <a:pt x="209286" y="166688"/>
                </a:lnTo>
                <a:lnTo>
                  <a:pt x="292630" y="166688"/>
                </a:lnTo>
                <a:lnTo>
                  <a:pt x="375974" y="83344"/>
                </a:lnTo>
                <a:close/>
                <a:moveTo>
                  <a:pt x="501916" y="0"/>
                </a:moveTo>
                <a:lnTo>
                  <a:pt x="418572" y="0"/>
                </a:lnTo>
                <a:lnTo>
                  <a:pt x="501916" y="83344"/>
                </a:lnTo>
                <a:lnTo>
                  <a:pt x="418572" y="166688"/>
                </a:lnTo>
                <a:lnTo>
                  <a:pt x="501916" y="166688"/>
                </a:lnTo>
                <a:lnTo>
                  <a:pt x="585260" y="83344"/>
                </a:lnTo>
                <a:close/>
                <a:moveTo>
                  <a:pt x="711202" y="0"/>
                </a:moveTo>
                <a:lnTo>
                  <a:pt x="627858" y="0"/>
                </a:lnTo>
                <a:lnTo>
                  <a:pt x="711202" y="83344"/>
                </a:lnTo>
                <a:lnTo>
                  <a:pt x="627858" y="166688"/>
                </a:lnTo>
                <a:lnTo>
                  <a:pt x="711202" y="166688"/>
                </a:lnTo>
                <a:lnTo>
                  <a:pt x="794546" y="83344"/>
                </a:lnTo>
                <a:close/>
                <a:moveTo>
                  <a:pt x="920488" y="0"/>
                </a:moveTo>
                <a:lnTo>
                  <a:pt x="837144" y="0"/>
                </a:lnTo>
                <a:lnTo>
                  <a:pt x="920488" y="83344"/>
                </a:lnTo>
                <a:lnTo>
                  <a:pt x="837144" y="166688"/>
                </a:lnTo>
                <a:lnTo>
                  <a:pt x="920488" y="166688"/>
                </a:lnTo>
                <a:lnTo>
                  <a:pt x="1003832" y="83344"/>
                </a:lnTo>
                <a:close/>
                <a:moveTo>
                  <a:pt x="1129774" y="0"/>
                </a:moveTo>
                <a:lnTo>
                  <a:pt x="1046430" y="0"/>
                </a:lnTo>
                <a:lnTo>
                  <a:pt x="1129774" y="83344"/>
                </a:lnTo>
                <a:lnTo>
                  <a:pt x="1046430" y="166688"/>
                </a:lnTo>
                <a:lnTo>
                  <a:pt x="1129774" y="166688"/>
                </a:lnTo>
                <a:lnTo>
                  <a:pt x="1213118" y="83344"/>
                </a:lnTo>
                <a:close/>
                <a:moveTo>
                  <a:pt x="1339060" y="0"/>
                </a:moveTo>
                <a:lnTo>
                  <a:pt x="1255716" y="0"/>
                </a:lnTo>
                <a:lnTo>
                  <a:pt x="1339060" y="83344"/>
                </a:lnTo>
                <a:lnTo>
                  <a:pt x="1255716" y="166688"/>
                </a:lnTo>
                <a:lnTo>
                  <a:pt x="1339060" y="166688"/>
                </a:lnTo>
                <a:lnTo>
                  <a:pt x="1422404" y="83344"/>
                </a:lnTo>
                <a:close/>
                <a:moveTo>
                  <a:pt x="1548346" y="0"/>
                </a:moveTo>
                <a:lnTo>
                  <a:pt x="1465002" y="0"/>
                </a:lnTo>
                <a:lnTo>
                  <a:pt x="1548346" y="83344"/>
                </a:lnTo>
                <a:lnTo>
                  <a:pt x="1465002" y="166688"/>
                </a:lnTo>
                <a:lnTo>
                  <a:pt x="1548346" y="166688"/>
                </a:lnTo>
                <a:lnTo>
                  <a:pt x="1631690" y="83344"/>
                </a:lnTo>
                <a:close/>
                <a:moveTo>
                  <a:pt x="1757632" y="0"/>
                </a:moveTo>
                <a:lnTo>
                  <a:pt x="1674288" y="0"/>
                </a:lnTo>
                <a:lnTo>
                  <a:pt x="1757632" y="83344"/>
                </a:lnTo>
                <a:lnTo>
                  <a:pt x="1674288" y="166688"/>
                </a:lnTo>
                <a:lnTo>
                  <a:pt x="1757632" y="166688"/>
                </a:lnTo>
                <a:lnTo>
                  <a:pt x="1840976" y="83344"/>
                </a:lnTo>
                <a:close/>
                <a:moveTo>
                  <a:pt x="1966918" y="0"/>
                </a:moveTo>
                <a:lnTo>
                  <a:pt x="1883574" y="0"/>
                </a:lnTo>
                <a:lnTo>
                  <a:pt x="1966918" y="83344"/>
                </a:lnTo>
                <a:lnTo>
                  <a:pt x="1883574" y="166688"/>
                </a:lnTo>
                <a:lnTo>
                  <a:pt x="1966918" y="166688"/>
                </a:lnTo>
                <a:lnTo>
                  <a:pt x="2050262" y="83344"/>
                </a:lnTo>
                <a:close/>
                <a:moveTo>
                  <a:pt x="2176204" y="0"/>
                </a:moveTo>
                <a:lnTo>
                  <a:pt x="2092860" y="0"/>
                </a:lnTo>
                <a:lnTo>
                  <a:pt x="2176204" y="83344"/>
                </a:lnTo>
                <a:lnTo>
                  <a:pt x="2092860" y="166688"/>
                </a:lnTo>
                <a:lnTo>
                  <a:pt x="2176204" y="166688"/>
                </a:lnTo>
                <a:lnTo>
                  <a:pt x="2259548" y="83344"/>
                </a:lnTo>
                <a:close/>
                <a:moveTo>
                  <a:pt x="2385490" y="0"/>
                </a:moveTo>
                <a:lnTo>
                  <a:pt x="2302146" y="0"/>
                </a:lnTo>
                <a:lnTo>
                  <a:pt x="2385490" y="83344"/>
                </a:lnTo>
                <a:lnTo>
                  <a:pt x="2302146" y="166688"/>
                </a:lnTo>
                <a:lnTo>
                  <a:pt x="2385490" y="166688"/>
                </a:lnTo>
                <a:lnTo>
                  <a:pt x="2468834" y="83344"/>
                </a:lnTo>
                <a:close/>
                <a:moveTo>
                  <a:pt x="2594776" y="0"/>
                </a:moveTo>
                <a:lnTo>
                  <a:pt x="2511432" y="0"/>
                </a:lnTo>
                <a:lnTo>
                  <a:pt x="2594776" y="83344"/>
                </a:lnTo>
                <a:lnTo>
                  <a:pt x="2511432" y="166688"/>
                </a:lnTo>
                <a:lnTo>
                  <a:pt x="2594776" y="166688"/>
                </a:lnTo>
                <a:lnTo>
                  <a:pt x="2678120" y="83344"/>
                </a:lnTo>
                <a:close/>
              </a:path>
            </a:pathLst>
          </a:custGeom>
          <a:solidFill>
            <a:schemeClr val="accent3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>
            <p:custDataLst>
              <p:tags r:id="rId4"/>
            </p:custDataLst>
          </p:nvPr>
        </p:nvSpPr>
        <p:spPr>
          <a:xfrm>
            <a:off x="805552" y="5262213"/>
            <a:ext cx="2337708" cy="38452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sq">
            <a:solidFill>
              <a:schemeClr val="accent2">
                <a:lumMod val="20000"/>
                <a:lumOff val="80000"/>
              </a:schemeClr>
            </a:solidFill>
            <a:miter/>
          </a:ln>
          <a:effectLst>
            <a:outerShdw blurRad="203200" dist="101600" dir="2700000" algn="tl" rotWithShape="0">
              <a:schemeClr val="accent1">
                <a:lumMod val="75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>
            <p:custDataLst>
              <p:tags r:id="rId5"/>
            </p:custDataLst>
          </p:nvPr>
        </p:nvSpPr>
        <p:spPr>
          <a:xfrm>
            <a:off x="1227644" y="5327696"/>
            <a:ext cx="1859621" cy="25355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gradFill>
                  <a:gsLst>
                    <a:gs pos="10000">
                      <a:srgbClr val="009DE1">
                        <a:alpha val="100000"/>
                      </a:srgbClr>
                    </a:gs>
                    <a:gs pos="100000">
                      <a:srgbClr val="2DC0FF">
                        <a:alpha val="100000"/>
                      </a:srgbClr>
                    </a:gs>
                  </a:gsLst>
                  <a:lin ang="13500000" scaled="0"/>
                </a:gra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汇报人：</a:t>
            </a:r>
            <a:endParaRPr kumimoji="1" lang="zh-CN" altLang="en-US"/>
          </a:p>
        </p:txBody>
      </p:sp>
      <p:sp>
        <p:nvSpPr>
          <p:cNvPr id="14" name="标题 1"/>
          <p:cNvSpPr txBox="1"/>
          <p:nvPr>
            <p:custDataLst>
              <p:tags r:id="rId6"/>
            </p:custDataLst>
          </p:nvPr>
        </p:nvSpPr>
        <p:spPr>
          <a:xfrm>
            <a:off x="699604" y="5217757"/>
            <a:ext cx="472045" cy="473432"/>
          </a:xfrm>
          <a:custGeom>
            <a:avLst/>
            <a:gdLst>
              <a:gd name="connsiteX0" fmla="*/ 38100 w 485011"/>
              <a:gd name="connsiteY0" fmla="*/ 0 h 485011"/>
              <a:gd name="connsiteX1" fmla="*/ 347023 w 485011"/>
              <a:gd name="connsiteY1" fmla="*/ 0 h 485011"/>
              <a:gd name="connsiteX2" fmla="*/ 412064 w 485011"/>
              <a:gd name="connsiteY2" fmla="*/ 26941 h 485011"/>
              <a:gd name="connsiteX3" fmla="*/ 458070 w 485011"/>
              <a:gd name="connsiteY3" fmla="*/ 72948 h 485011"/>
              <a:gd name="connsiteX4" fmla="*/ 485011 w 485011"/>
              <a:gd name="connsiteY4" fmla="*/ 137988 h 485011"/>
              <a:gd name="connsiteX5" fmla="*/ 485011 w 485011"/>
              <a:gd name="connsiteY5" fmla="*/ 446911 h 485011"/>
              <a:gd name="connsiteX6" fmla="*/ 485011 w 485011"/>
              <a:gd name="connsiteY6" fmla="*/ 485011 h 485011"/>
              <a:gd name="connsiteX7" fmla="*/ 485011 w 485011"/>
              <a:gd name="connsiteY7" fmla="*/ 485011 h 485011"/>
              <a:gd name="connsiteX8" fmla="*/ 446911 w 485011"/>
              <a:gd name="connsiteY8" fmla="*/ 485011 h 485011"/>
              <a:gd name="connsiteX9" fmla="*/ 137988 w 485011"/>
              <a:gd name="connsiteY9" fmla="*/ 485011 h 485011"/>
              <a:gd name="connsiteX10" fmla="*/ 72947 w 485011"/>
              <a:gd name="connsiteY10" fmla="*/ 458071 h 485011"/>
              <a:gd name="connsiteX11" fmla="*/ 26941 w 485011"/>
              <a:gd name="connsiteY11" fmla="*/ 412064 h 485011"/>
              <a:gd name="connsiteX12" fmla="*/ 0 w 485011"/>
              <a:gd name="connsiteY12" fmla="*/ 347023 h 485011"/>
              <a:gd name="connsiteX13" fmla="*/ 0 w 485011"/>
              <a:gd name="connsiteY13" fmla="*/ 38100 h 485011"/>
              <a:gd name="connsiteX14" fmla="*/ 38100 w 485011"/>
              <a:gd name="connsiteY14" fmla="*/ 0 h 485011"/>
            </a:gdLst>
            <a:ahLst/>
            <a:cxnLst/>
            <a:rect l="l" t="t" r="r" b="b"/>
            <a:pathLst>
              <a:path w="485011" h="485011">
                <a:moveTo>
                  <a:pt x="38100" y="0"/>
                </a:moveTo>
                <a:lnTo>
                  <a:pt x="347023" y="0"/>
                </a:lnTo>
                <a:cubicBezTo>
                  <a:pt x="347023" y="0"/>
                  <a:pt x="384007" y="2694"/>
                  <a:pt x="412064" y="26941"/>
                </a:cubicBezTo>
                <a:lnTo>
                  <a:pt x="458070" y="72948"/>
                </a:lnTo>
                <a:cubicBezTo>
                  <a:pt x="458070" y="72948"/>
                  <a:pt x="482317" y="101004"/>
                  <a:pt x="485011" y="137988"/>
                </a:cubicBezTo>
                <a:lnTo>
                  <a:pt x="485011" y="446911"/>
                </a:lnTo>
                <a:cubicBezTo>
                  <a:pt x="485011" y="446911"/>
                  <a:pt x="485011" y="481201"/>
                  <a:pt x="485011" y="485011"/>
                </a:cubicBezTo>
                <a:lnTo>
                  <a:pt x="485011" y="485011"/>
                </a:lnTo>
                <a:cubicBezTo>
                  <a:pt x="485011" y="485011"/>
                  <a:pt x="481201" y="485011"/>
                  <a:pt x="446911" y="485011"/>
                </a:cubicBezTo>
                <a:lnTo>
                  <a:pt x="137988" y="485011"/>
                </a:lnTo>
                <a:cubicBezTo>
                  <a:pt x="137988" y="485011"/>
                  <a:pt x="101004" y="482317"/>
                  <a:pt x="72947" y="458071"/>
                </a:cubicBezTo>
                <a:lnTo>
                  <a:pt x="26941" y="412064"/>
                </a:lnTo>
                <a:cubicBezTo>
                  <a:pt x="26941" y="412064"/>
                  <a:pt x="2694" y="384007"/>
                  <a:pt x="0" y="347023"/>
                </a:cubicBezTo>
                <a:lnTo>
                  <a:pt x="0" y="38100"/>
                </a:lnTo>
                <a:cubicBezTo>
                  <a:pt x="0" y="38100"/>
                  <a:pt x="3810" y="3810"/>
                  <a:pt x="38100" y="0"/>
                </a:cubicBezTo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0"/>
          </a:gradFill>
          <a:ln w="12700" cap="sq">
            <a:noFill/>
            <a:miter/>
          </a:ln>
          <a:effectLst>
            <a:outerShdw blurRad="279400" dist="63500" dir="2700000" algn="tl" rotWithShape="0">
              <a:schemeClr val="accent2">
                <a:lumMod val="75000"/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>
            <p:custDataLst>
              <p:tags r:id="rId7"/>
            </p:custDataLst>
          </p:nvPr>
        </p:nvSpPr>
        <p:spPr>
          <a:xfrm>
            <a:off x="840518" y="5344426"/>
            <a:ext cx="203182" cy="220095"/>
          </a:xfrm>
          <a:custGeom>
            <a:avLst/>
            <a:gdLst>
              <a:gd name="connsiteX0" fmla="*/ 332293 w 664672"/>
              <a:gd name="connsiteY0" fmla="*/ 387672 h 720001"/>
              <a:gd name="connsiteX1" fmla="*/ 660804 w 664672"/>
              <a:gd name="connsiteY1" fmla="*/ 598902 h 720001"/>
              <a:gd name="connsiteX2" fmla="*/ 563560 w 664672"/>
              <a:gd name="connsiteY2" fmla="*/ 720001 h 720001"/>
              <a:gd name="connsiteX3" fmla="*/ 101112 w 664672"/>
              <a:gd name="connsiteY3" fmla="*/ 720001 h 720001"/>
              <a:gd name="connsiteX4" fmla="*/ 3868 w 664672"/>
              <a:gd name="connsiteY4" fmla="*/ 598902 h 720001"/>
              <a:gd name="connsiteX5" fmla="*/ 332293 w 664672"/>
              <a:gd name="connsiteY5" fmla="*/ 387672 h 720001"/>
              <a:gd name="connsiteX6" fmla="*/ 332293 w 664672"/>
              <a:gd name="connsiteY6" fmla="*/ 0 h 720001"/>
              <a:gd name="connsiteX7" fmla="*/ 509517 w 664672"/>
              <a:gd name="connsiteY7" fmla="*/ 177224 h 720001"/>
              <a:gd name="connsiteX8" fmla="*/ 332293 w 664672"/>
              <a:gd name="connsiteY8" fmla="*/ 354448 h 720001"/>
              <a:gd name="connsiteX9" fmla="*/ 155069 w 664672"/>
              <a:gd name="connsiteY9" fmla="*/ 177224 h 720001"/>
              <a:gd name="connsiteX10" fmla="*/ 332293 w 664672"/>
              <a:gd name="connsiteY10" fmla="*/ 0 h 720001"/>
            </a:gdLst>
            <a:ahLst/>
            <a:cxnLst/>
            <a:rect l="l" t="t" r="r" b="b"/>
            <a:pathLst>
              <a:path w="664672" h="720001">
                <a:moveTo>
                  <a:pt x="332293" y="387672"/>
                </a:moveTo>
                <a:cubicBezTo>
                  <a:pt x="550549" y="387672"/>
                  <a:pt x="628448" y="491162"/>
                  <a:pt x="660804" y="598902"/>
                </a:cubicBezTo>
                <a:cubicBezTo>
                  <a:pt x="679021" y="659624"/>
                  <a:pt x="630616" y="720001"/>
                  <a:pt x="563560" y="720001"/>
                </a:cubicBezTo>
                <a:lnTo>
                  <a:pt x="101112" y="720001"/>
                </a:lnTo>
                <a:cubicBezTo>
                  <a:pt x="34057" y="720001"/>
                  <a:pt x="-14348" y="659624"/>
                  <a:pt x="3868" y="598902"/>
                </a:cubicBezTo>
                <a:cubicBezTo>
                  <a:pt x="36138" y="491162"/>
                  <a:pt x="114037" y="387672"/>
                  <a:pt x="332293" y="387672"/>
                </a:cubicBezTo>
                <a:close/>
                <a:moveTo>
                  <a:pt x="332293" y="0"/>
                </a:moveTo>
                <a:cubicBezTo>
                  <a:pt x="430230" y="0"/>
                  <a:pt x="509604" y="79287"/>
                  <a:pt x="509517" y="177224"/>
                </a:cubicBezTo>
                <a:cubicBezTo>
                  <a:pt x="509517" y="275074"/>
                  <a:pt x="430144" y="354448"/>
                  <a:pt x="332293" y="354448"/>
                </a:cubicBezTo>
                <a:cubicBezTo>
                  <a:pt x="234442" y="354448"/>
                  <a:pt x="155069" y="275074"/>
                  <a:pt x="155069" y="177224"/>
                </a:cubicBezTo>
                <a:cubicBezTo>
                  <a:pt x="155069" y="79287"/>
                  <a:pt x="234442" y="0"/>
                  <a:pt x="332293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  <a:effectLst>
            <a:outerShdw blurRad="190500" dist="38100" dir="2700000" algn="tl" rotWithShape="0">
              <a:schemeClr val="accent2">
                <a:lumMod val="75000"/>
                <a:alpha val="24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>
            <p:custDataLst>
              <p:tags r:id="rId8"/>
            </p:custDataLst>
          </p:nvPr>
        </p:nvSpPr>
        <p:spPr>
          <a:xfrm>
            <a:off x="3634419" y="5262213"/>
            <a:ext cx="2337708" cy="38452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sq">
            <a:solidFill>
              <a:schemeClr val="accent2">
                <a:lumMod val="20000"/>
                <a:lumOff val="80000"/>
              </a:schemeClr>
            </a:solidFill>
            <a:miter/>
          </a:ln>
          <a:effectLst>
            <a:outerShdw blurRad="203200" dist="101600" dir="2700000" algn="tl" rotWithShape="0">
              <a:schemeClr val="accent1">
                <a:lumMod val="75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>
            <p:custDataLst>
              <p:tags r:id="rId9"/>
            </p:custDataLst>
          </p:nvPr>
        </p:nvSpPr>
        <p:spPr>
          <a:xfrm>
            <a:off x="4056511" y="5327696"/>
            <a:ext cx="1859621" cy="25355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gradFill>
                  <a:gsLst>
                    <a:gs pos="10000">
                      <a:srgbClr val="AFFF01">
                        <a:alpha val="100000"/>
                      </a:srgbClr>
                    </a:gs>
                    <a:gs pos="100000">
                      <a:srgbClr val="9EE600">
                        <a:alpha val="100000"/>
                      </a:srgbClr>
                    </a:gs>
                  </a:gsLst>
                  <a:lin ang="13500000" scaled="0"/>
                </a:gra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时间：</a:t>
            </a:r>
            <a:endParaRPr kumimoji="1" lang="zh-CN" altLang="en-US"/>
          </a:p>
        </p:txBody>
      </p:sp>
      <p:sp>
        <p:nvSpPr>
          <p:cNvPr id="18" name="标题 1"/>
          <p:cNvSpPr txBox="1"/>
          <p:nvPr>
            <p:custDataLst>
              <p:tags r:id="rId10"/>
            </p:custDataLst>
          </p:nvPr>
        </p:nvSpPr>
        <p:spPr>
          <a:xfrm>
            <a:off x="3528471" y="5217757"/>
            <a:ext cx="472045" cy="473432"/>
          </a:xfrm>
          <a:custGeom>
            <a:avLst/>
            <a:gdLst>
              <a:gd name="connsiteX0" fmla="*/ 38100 w 485011"/>
              <a:gd name="connsiteY0" fmla="*/ 0 h 485011"/>
              <a:gd name="connsiteX1" fmla="*/ 347023 w 485011"/>
              <a:gd name="connsiteY1" fmla="*/ 0 h 485011"/>
              <a:gd name="connsiteX2" fmla="*/ 412064 w 485011"/>
              <a:gd name="connsiteY2" fmla="*/ 26941 h 485011"/>
              <a:gd name="connsiteX3" fmla="*/ 458070 w 485011"/>
              <a:gd name="connsiteY3" fmla="*/ 72948 h 485011"/>
              <a:gd name="connsiteX4" fmla="*/ 485011 w 485011"/>
              <a:gd name="connsiteY4" fmla="*/ 137988 h 485011"/>
              <a:gd name="connsiteX5" fmla="*/ 485011 w 485011"/>
              <a:gd name="connsiteY5" fmla="*/ 446911 h 485011"/>
              <a:gd name="connsiteX6" fmla="*/ 485011 w 485011"/>
              <a:gd name="connsiteY6" fmla="*/ 485011 h 485011"/>
              <a:gd name="connsiteX7" fmla="*/ 485011 w 485011"/>
              <a:gd name="connsiteY7" fmla="*/ 485011 h 485011"/>
              <a:gd name="connsiteX8" fmla="*/ 446911 w 485011"/>
              <a:gd name="connsiteY8" fmla="*/ 485011 h 485011"/>
              <a:gd name="connsiteX9" fmla="*/ 137988 w 485011"/>
              <a:gd name="connsiteY9" fmla="*/ 485011 h 485011"/>
              <a:gd name="connsiteX10" fmla="*/ 72947 w 485011"/>
              <a:gd name="connsiteY10" fmla="*/ 458071 h 485011"/>
              <a:gd name="connsiteX11" fmla="*/ 26941 w 485011"/>
              <a:gd name="connsiteY11" fmla="*/ 412064 h 485011"/>
              <a:gd name="connsiteX12" fmla="*/ 0 w 485011"/>
              <a:gd name="connsiteY12" fmla="*/ 347023 h 485011"/>
              <a:gd name="connsiteX13" fmla="*/ 0 w 485011"/>
              <a:gd name="connsiteY13" fmla="*/ 38100 h 485011"/>
              <a:gd name="connsiteX14" fmla="*/ 38100 w 485011"/>
              <a:gd name="connsiteY14" fmla="*/ 0 h 485011"/>
            </a:gdLst>
            <a:ahLst/>
            <a:cxnLst/>
            <a:rect l="l" t="t" r="r" b="b"/>
            <a:pathLst>
              <a:path w="485011" h="485011">
                <a:moveTo>
                  <a:pt x="38100" y="0"/>
                </a:moveTo>
                <a:lnTo>
                  <a:pt x="347023" y="0"/>
                </a:lnTo>
                <a:cubicBezTo>
                  <a:pt x="347023" y="0"/>
                  <a:pt x="384007" y="2694"/>
                  <a:pt x="412064" y="26941"/>
                </a:cubicBezTo>
                <a:lnTo>
                  <a:pt x="458070" y="72948"/>
                </a:lnTo>
                <a:cubicBezTo>
                  <a:pt x="458070" y="72948"/>
                  <a:pt x="482317" y="101004"/>
                  <a:pt x="485011" y="137988"/>
                </a:cubicBezTo>
                <a:lnTo>
                  <a:pt x="485011" y="446911"/>
                </a:lnTo>
                <a:cubicBezTo>
                  <a:pt x="485011" y="446911"/>
                  <a:pt x="485011" y="481201"/>
                  <a:pt x="485011" y="485011"/>
                </a:cubicBezTo>
                <a:lnTo>
                  <a:pt x="485011" y="485011"/>
                </a:lnTo>
                <a:cubicBezTo>
                  <a:pt x="485011" y="485011"/>
                  <a:pt x="481201" y="485011"/>
                  <a:pt x="446911" y="485011"/>
                </a:cubicBezTo>
                <a:lnTo>
                  <a:pt x="137988" y="485011"/>
                </a:lnTo>
                <a:cubicBezTo>
                  <a:pt x="137988" y="485011"/>
                  <a:pt x="101004" y="482317"/>
                  <a:pt x="72947" y="458071"/>
                </a:cubicBezTo>
                <a:lnTo>
                  <a:pt x="26941" y="412064"/>
                </a:lnTo>
                <a:cubicBezTo>
                  <a:pt x="26941" y="412064"/>
                  <a:pt x="2694" y="384007"/>
                  <a:pt x="0" y="347023"/>
                </a:cubicBezTo>
                <a:lnTo>
                  <a:pt x="0" y="38100"/>
                </a:lnTo>
                <a:cubicBezTo>
                  <a:pt x="0" y="38100"/>
                  <a:pt x="3810" y="3810"/>
                  <a:pt x="38100" y="0"/>
                </a:cubicBezTo>
              </a:path>
            </a:pathLst>
          </a:custGeom>
          <a:gradFill>
            <a:gsLst>
              <a:gs pos="42000">
                <a:schemeClr val="accent3">
                  <a:lumMod val="100000"/>
                </a:schemeClr>
              </a:gs>
              <a:gs pos="100000">
                <a:schemeClr val="accent3">
                  <a:lumMod val="90000"/>
                  <a:lumOff val="10000"/>
                </a:schemeClr>
              </a:gs>
            </a:gsLst>
            <a:lin ang="13500000" scaled="0"/>
          </a:gradFill>
          <a:ln w="12700" cap="sq">
            <a:noFill/>
            <a:miter/>
          </a:ln>
          <a:effectLst>
            <a:outerShdw blurRad="279400" dist="63500" dir="2700000" algn="tl" rotWithShape="0">
              <a:schemeClr val="accent2">
                <a:lumMod val="75000"/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>
            <p:custDataLst>
              <p:tags r:id="rId11"/>
            </p:custDataLst>
          </p:nvPr>
        </p:nvSpPr>
        <p:spPr>
          <a:xfrm>
            <a:off x="3655351" y="5338848"/>
            <a:ext cx="231250" cy="231250"/>
          </a:xfrm>
          <a:custGeom>
            <a:avLst/>
            <a:gdLst>
              <a:gd name="connsiteX0" fmla="*/ 666750 w 1333500"/>
              <a:gd name="connsiteY0" fmla="*/ 0 h 1333500"/>
              <a:gd name="connsiteX1" fmla="*/ 0 w 1333500"/>
              <a:gd name="connsiteY1" fmla="*/ 666750 h 1333500"/>
              <a:gd name="connsiteX2" fmla="*/ 666750 w 1333500"/>
              <a:gd name="connsiteY2" fmla="*/ 1333500 h 1333500"/>
              <a:gd name="connsiteX3" fmla="*/ 1333500 w 1333500"/>
              <a:gd name="connsiteY3" fmla="*/ 666750 h 1333500"/>
              <a:gd name="connsiteX4" fmla="*/ 666750 w 1333500"/>
              <a:gd name="connsiteY4" fmla="*/ 0 h 1333500"/>
              <a:gd name="connsiteX5" fmla="*/ 1088517 w 1333500"/>
              <a:gd name="connsiteY5" fmla="*/ 965263 h 1333500"/>
              <a:gd name="connsiteX6" fmla="*/ 723900 w 1333500"/>
              <a:gd name="connsiteY6" fmla="*/ 754571 h 1333500"/>
              <a:gd name="connsiteX7" fmla="*/ 578732 w 1333500"/>
              <a:gd name="connsiteY7" fmla="*/ 724872 h 1333500"/>
              <a:gd name="connsiteX8" fmla="*/ 608432 w 1333500"/>
              <a:gd name="connsiteY8" fmla="*/ 579704 h 1333500"/>
              <a:gd name="connsiteX9" fmla="*/ 617125 w 1333500"/>
              <a:gd name="connsiteY9" fmla="*/ 574548 h 1333500"/>
              <a:gd name="connsiteX10" fmla="*/ 617125 w 1333500"/>
              <a:gd name="connsiteY10" fmla="*/ 332232 h 1333500"/>
              <a:gd name="connsiteX11" fmla="*/ 664750 w 1333500"/>
              <a:gd name="connsiteY11" fmla="*/ 284607 h 1333500"/>
              <a:gd name="connsiteX12" fmla="*/ 712375 w 1333500"/>
              <a:gd name="connsiteY12" fmla="*/ 332232 h 1333500"/>
              <a:gd name="connsiteX13" fmla="*/ 712375 w 1333500"/>
              <a:gd name="connsiteY13" fmla="*/ 572453 h 1333500"/>
              <a:gd name="connsiteX14" fmla="*/ 771525 w 1333500"/>
              <a:gd name="connsiteY14" fmla="*/ 666750 h 1333500"/>
              <a:gd name="connsiteX15" fmla="*/ 768287 w 1333500"/>
              <a:gd name="connsiteY15" fmla="*/ 692372 h 1333500"/>
              <a:gd name="connsiteX16" fmla="*/ 1126617 w 1333500"/>
              <a:gd name="connsiteY16" fmla="*/ 899255 h 1333500"/>
              <a:gd name="connsiteX17" fmla="*/ 1140571 w 1333500"/>
              <a:gd name="connsiteY17" fmla="*/ 951309 h 1333500"/>
              <a:gd name="connsiteX18" fmla="*/ 1088517 w 1333500"/>
              <a:gd name="connsiteY18" fmla="*/ 965263 h 1333500"/>
            </a:gdLst>
            <a:ahLst/>
            <a:cxnLst/>
            <a:rect l="l" t="t" r="r" b="b"/>
            <a:pathLst>
              <a:path w="1333500" h="1333500">
                <a:moveTo>
                  <a:pt x="666750" y="0"/>
                </a:moveTo>
                <a:cubicBezTo>
                  <a:pt x="298514" y="0"/>
                  <a:pt x="0" y="298514"/>
                  <a:pt x="0" y="666750"/>
                </a:cubicBezTo>
                <a:cubicBezTo>
                  <a:pt x="0" y="1034987"/>
                  <a:pt x="298514" y="1333500"/>
                  <a:pt x="666750" y="1333500"/>
                </a:cubicBezTo>
                <a:cubicBezTo>
                  <a:pt x="1034987" y="1333500"/>
                  <a:pt x="1333500" y="1034987"/>
                  <a:pt x="1333500" y="666750"/>
                </a:cubicBezTo>
                <a:cubicBezTo>
                  <a:pt x="1333500" y="298514"/>
                  <a:pt x="1034987" y="0"/>
                  <a:pt x="666750" y="0"/>
                </a:cubicBezTo>
                <a:close/>
                <a:moveTo>
                  <a:pt x="1088517" y="965263"/>
                </a:moveTo>
                <a:lnTo>
                  <a:pt x="723900" y="754571"/>
                </a:lnTo>
                <a:cubicBezTo>
                  <a:pt x="675612" y="786456"/>
                  <a:pt x="610618" y="773160"/>
                  <a:pt x="578732" y="724872"/>
                </a:cubicBezTo>
                <a:cubicBezTo>
                  <a:pt x="546847" y="676583"/>
                  <a:pt x="560144" y="611590"/>
                  <a:pt x="608432" y="579704"/>
                </a:cubicBezTo>
                <a:cubicBezTo>
                  <a:pt x="611245" y="577847"/>
                  <a:pt x="614146" y="576125"/>
                  <a:pt x="617125" y="574548"/>
                </a:cubicBezTo>
                <a:lnTo>
                  <a:pt x="617125" y="332232"/>
                </a:lnTo>
                <a:cubicBezTo>
                  <a:pt x="617125" y="305930"/>
                  <a:pt x="638447" y="284607"/>
                  <a:pt x="664750" y="284607"/>
                </a:cubicBezTo>
                <a:cubicBezTo>
                  <a:pt x="691052" y="284607"/>
                  <a:pt x="712375" y="305930"/>
                  <a:pt x="712375" y="332232"/>
                </a:cubicBezTo>
                <a:lnTo>
                  <a:pt x="712375" y="572453"/>
                </a:lnTo>
                <a:cubicBezTo>
                  <a:pt x="748539" y="589946"/>
                  <a:pt x="771516" y="626577"/>
                  <a:pt x="771525" y="666750"/>
                </a:cubicBezTo>
                <a:cubicBezTo>
                  <a:pt x="771475" y="675389"/>
                  <a:pt x="770388" y="683992"/>
                  <a:pt x="768287" y="692372"/>
                </a:cubicBezTo>
                <a:lnTo>
                  <a:pt x="1126617" y="899255"/>
                </a:lnTo>
                <a:cubicBezTo>
                  <a:pt x="1144848" y="909777"/>
                  <a:pt x="1151096" y="933081"/>
                  <a:pt x="1140571" y="951309"/>
                </a:cubicBezTo>
                <a:cubicBezTo>
                  <a:pt x="1130046" y="969540"/>
                  <a:pt x="1106748" y="975789"/>
                  <a:pt x="1088517" y="965263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  <a:effectLst>
            <a:outerShdw blurRad="190500" dist="38100" dir="2700000" algn="tl" rotWithShape="0">
              <a:schemeClr val="accent3">
                <a:lumMod val="75000"/>
                <a:alpha val="24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4260462">
            <a:off x="2256028" y="-206306"/>
            <a:ext cx="2655911" cy="6314854"/>
          </a:xfrm>
          <a:prstGeom prst="arc">
            <a:avLst>
              <a:gd name="adj1" fmla="val 10322886"/>
              <a:gd name="adj2" fmla="val 10297643"/>
            </a:avLst>
          </a:prstGeom>
          <a:noFill/>
          <a:ln w="12700" cap="sq">
            <a:gradFill>
              <a:gsLst>
                <a:gs pos="0">
                  <a:schemeClr val="accent2">
                    <a:lumMod val="0"/>
                    <a:lumOff val="100000"/>
                    <a:alpha val="0"/>
                  </a:schemeClr>
                </a:gs>
                <a:gs pos="37000">
                  <a:schemeClr val="accent2">
                    <a:lumMod val="20000"/>
                    <a:lumOff val="80000"/>
                  </a:schemeClr>
                </a:gs>
              </a:gsLst>
              <a:lin ang="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17298284" flipV="1">
            <a:off x="2256028" y="-201265"/>
            <a:ext cx="2655911" cy="6314854"/>
          </a:xfrm>
          <a:prstGeom prst="arc">
            <a:avLst>
              <a:gd name="adj1" fmla="val 10946379"/>
              <a:gd name="adj2" fmla="val 10934146"/>
            </a:avLst>
          </a:prstGeom>
          <a:noFill/>
          <a:ln w="12700" cap="sq">
            <a:gradFill>
              <a:gsLst>
                <a:gs pos="0">
                  <a:schemeClr val="accent2">
                    <a:lumMod val="0"/>
                    <a:lumOff val="100000"/>
                    <a:alpha val="0"/>
                  </a:schemeClr>
                </a:gs>
                <a:gs pos="37000">
                  <a:schemeClr val="accent2">
                    <a:lumMod val="20000"/>
                    <a:lumOff val="80000"/>
                  </a:schemeClr>
                </a:gs>
              </a:gsLst>
              <a:lin ang="810000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>
            <a:off x="1118779" y="4381276"/>
            <a:ext cx="201040" cy="20068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  <a:effectLst>
            <a:outerShdw blurRad="279400" dist="63500" dir="2700000" algn="tl" rotWithShape="0">
              <a:schemeClr val="accent2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>
            <a:off x="5376069" y="1224685"/>
            <a:ext cx="246878" cy="24644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  <a:effectLst>
            <a:outerShdw blurRad="279400" dist="63500" dir="2700000" algn="tl" rotWithShape="0">
              <a:schemeClr val="accent2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2">
            <a:alphaModFix amt="100000"/>
          </a:blip>
          <a:srcRect/>
          <a:stretch>
            <a:fillRect/>
          </a:stretch>
        </p:blipFill>
        <p:spPr>
          <a:xfrm>
            <a:off x="6869365" y="589449"/>
            <a:ext cx="408011" cy="439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2">
            <a:alphaModFix amt="100000"/>
          </a:blip>
          <a:srcRect/>
          <a:stretch>
            <a:fillRect/>
          </a:stretch>
        </p:blipFill>
        <p:spPr>
          <a:xfrm>
            <a:off x="10813042" y="904794"/>
            <a:ext cx="408011" cy="439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3">
            <a:alphaModFix amt="100000"/>
          </a:blip>
          <a:srcRect/>
          <a:stretch>
            <a:fillRect/>
          </a:stretch>
        </p:blipFill>
        <p:spPr>
          <a:xfrm>
            <a:off x="6742887" y="6196802"/>
            <a:ext cx="305062" cy="328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4">
            <a:alphaModFix amt="100000"/>
          </a:blip>
          <a:srcRect/>
          <a:stretch>
            <a:fillRect/>
          </a:stretch>
        </p:blipFill>
        <p:spPr>
          <a:xfrm>
            <a:off x="783095" y="4845673"/>
            <a:ext cx="260605" cy="280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2">
            <a:alphaModFix amt="100000"/>
          </a:blip>
          <a:srcRect/>
          <a:stretch>
            <a:fillRect/>
          </a:stretch>
        </p:blipFill>
        <p:spPr>
          <a:xfrm>
            <a:off x="1439651" y="1143789"/>
            <a:ext cx="408011" cy="439251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标题 1"/>
          <p:cNvSpPr txBox="1"/>
          <p:nvPr/>
        </p:nvSpPr>
        <p:spPr>
          <a:xfrm>
            <a:off x="648290" y="1836816"/>
            <a:ext cx="5979203" cy="229116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49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幼儿园环境</a:t>
            </a:r>
            <a:endParaRPr kumimoji="1"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16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20000"/>
          </a:blip>
          <a:srcRect l="2824" t="8900" r="15861" b="10994"/>
          <a:stretch>
            <a:fillRect/>
          </a:stretch>
        </p:blipFill>
        <p:spPr>
          <a:xfrm flipV="1">
            <a:off x="-2173" y="0"/>
            <a:ext cx="12192000" cy="6858000"/>
          </a:xfrm>
          <a:custGeom>
            <a:avLst/>
            <a:gdLst>
              <a:gd name="connsiteX0" fmla="*/ 0 w 12192000"/>
              <a:gd name="connsiteY0" fmla="*/ 6858000 h 6858000"/>
              <a:gd name="connsiteX1" fmla="*/ 12192000 w 12192000"/>
              <a:gd name="connsiteY1" fmla="*/ 6858000 h 6858000"/>
              <a:gd name="connsiteX2" fmla="*/ 12192000 w 12192000"/>
              <a:gd name="connsiteY2" fmla="*/ 0 h 6858000"/>
              <a:gd name="connsiteX3" fmla="*/ 0 w 12192000"/>
              <a:gd name="connsiteY3" fmla="*/ 0 h 6858000"/>
            </a:gdLst>
            <a:ahLst/>
            <a:cxnLst/>
            <a:rect l="l" t="t" r="r" b="b"/>
            <a:pathLst>
              <a:path w="12192000" h="6858000">
                <a:moveTo>
                  <a:pt x="0" y="6858000"/>
                </a:moveTo>
                <a:lnTo>
                  <a:pt x="12192000" y="6858000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399145" y="464400"/>
            <a:ext cx="11372400" cy="5929200"/>
          </a:xfrm>
          <a:custGeom>
            <a:avLst/>
            <a:gdLst>
              <a:gd name="connsiteX0" fmla="*/ 127000 w 11372400"/>
              <a:gd name="connsiteY0" fmla="*/ 0 h 5929200"/>
              <a:gd name="connsiteX1" fmla="*/ 10738216 w 11372400"/>
              <a:gd name="connsiteY1" fmla="*/ 0 h 5929200"/>
              <a:gd name="connsiteX2" fmla="*/ 10955018 w 11372400"/>
              <a:gd name="connsiteY2" fmla="*/ 89803 h 5929200"/>
              <a:gd name="connsiteX3" fmla="*/ 11282598 w 11372400"/>
              <a:gd name="connsiteY3" fmla="*/ 417381 h 5929200"/>
              <a:gd name="connsiteX4" fmla="*/ 11372400 w 11372400"/>
              <a:gd name="connsiteY4" fmla="*/ 634184 h 5929200"/>
              <a:gd name="connsiteX5" fmla="*/ 11372400 w 11372400"/>
              <a:gd name="connsiteY5" fmla="*/ 5802200 h 5929200"/>
              <a:gd name="connsiteX6" fmla="*/ 11372400 w 11372400"/>
              <a:gd name="connsiteY6" fmla="*/ 5929200 h 5929200"/>
              <a:gd name="connsiteX7" fmla="*/ 11372400 w 11372400"/>
              <a:gd name="connsiteY7" fmla="*/ 5929200 h 5929200"/>
              <a:gd name="connsiteX8" fmla="*/ 11245400 w 11372400"/>
              <a:gd name="connsiteY8" fmla="*/ 5929200 h 5929200"/>
              <a:gd name="connsiteX9" fmla="*/ 634184 w 11372400"/>
              <a:gd name="connsiteY9" fmla="*/ 5929200 h 5929200"/>
              <a:gd name="connsiteX10" fmla="*/ 417381 w 11372400"/>
              <a:gd name="connsiteY10" fmla="*/ 5839397 h 5929200"/>
              <a:gd name="connsiteX11" fmla="*/ 89803 w 11372400"/>
              <a:gd name="connsiteY11" fmla="*/ 5511819 h 5929200"/>
              <a:gd name="connsiteX12" fmla="*/ 0 w 11372400"/>
              <a:gd name="connsiteY12" fmla="*/ 5295016 h 5929200"/>
              <a:gd name="connsiteX13" fmla="*/ 0 w 11372400"/>
              <a:gd name="connsiteY13" fmla="*/ 127000 h 5929200"/>
              <a:gd name="connsiteX14" fmla="*/ 127000 w 11372400"/>
              <a:gd name="connsiteY14" fmla="*/ 0 h 5929200"/>
            </a:gdLst>
            <a:ahLst/>
            <a:cxnLst/>
            <a:rect l="l" t="t" r="r" b="b"/>
            <a:pathLst>
              <a:path w="11372400" h="5929200">
                <a:moveTo>
                  <a:pt x="127000" y="0"/>
                </a:moveTo>
                <a:lnTo>
                  <a:pt x="10738216" y="0"/>
                </a:lnTo>
                <a:cubicBezTo>
                  <a:pt x="10738216" y="0"/>
                  <a:pt x="10861496" y="8980"/>
                  <a:pt x="10955018" y="89803"/>
                </a:cubicBezTo>
                <a:lnTo>
                  <a:pt x="11282598" y="417381"/>
                </a:lnTo>
                <a:cubicBezTo>
                  <a:pt x="11282598" y="417381"/>
                  <a:pt x="11363420" y="510904"/>
                  <a:pt x="11372400" y="634184"/>
                </a:cubicBezTo>
                <a:lnTo>
                  <a:pt x="11372400" y="5802200"/>
                </a:lnTo>
                <a:cubicBezTo>
                  <a:pt x="11372400" y="5802200"/>
                  <a:pt x="11372400" y="5916500"/>
                  <a:pt x="11372400" y="5929200"/>
                </a:cubicBezTo>
                <a:lnTo>
                  <a:pt x="11372400" y="5929200"/>
                </a:lnTo>
                <a:cubicBezTo>
                  <a:pt x="11372400" y="5929200"/>
                  <a:pt x="11359700" y="5929200"/>
                  <a:pt x="11245400" y="5929200"/>
                </a:cubicBezTo>
                <a:lnTo>
                  <a:pt x="634184" y="5929200"/>
                </a:lnTo>
                <a:cubicBezTo>
                  <a:pt x="634184" y="5929200"/>
                  <a:pt x="510904" y="5920220"/>
                  <a:pt x="417381" y="5839397"/>
                </a:cubicBezTo>
                <a:lnTo>
                  <a:pt x="89803" y="5511819"/>
                </a:lnTo>
                <a:cubicBezTo>
                  <a:pt x="89803" y="5511819"/>
                  <a:pt x="8980" y="5418296"/>
                  <a:pt x="0" y="5295016"/>
                </a:cubicBezTo>
                <a:lnTo>
                  <a:pt x="0" y="127000"/>
                </a:lnTo>
                <a:cubicBezTo>
                  <a:pt x="0" y="127000"/>
                  <a:pt x="12700" y="12700"/>
                  <a:pt x="127000" y="0"/>
                </a:cubicBezTo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2">
                  <a:lumMod val="90000"/>
                  <a:lumOff val="10000"/>
                </a:schemeClr>
              </a:gs>
            </a:gsLst>
            <a:lin ang="2700000" scaled="0"/>
          </a:gradFill>
          <a:ln w="12700" cap="sq">
            <a:noFill/>
            <a:miter/>
          </a:ln>
          <a:effectLst>
            <a:outerShdw blurRad="368300" dist="152400" dir="2700000" algn="tl" rotWithShape="0">
              <a:schemeClr val="accent1">
                <a:lumMod val="75000"/>
                <a:alpha val="32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399145" y="464400"/>
            <a:ext cx="11372400" cy="5929200"/>
          </a:xfrm>
          <a:custGeom>
            <a:avLst/>
            <a:gdLst>
              <a:gd name="connsiteX0" fmla="*/ 10757766 w 11372400"/>
              <a:gd name="connsiteY0" fmla="*/ 5239912 h 5929200"/>
              <a:gd name="connsiteX1" fmla="*/ 10757766 w 11372400"/>
              <a:gd name="connsiteY1" fmla="*/ 5642430 h 5929200"/>
              <a:gd name="connsiteX2" fmla="*/ 11191152 w 11372400"/>
              <a:gd name="connsiteY2" fmla="*/ 5642430 h 5929200"/>
              <a:gd name="connsiteX3" fmla="*/ 11191152 w 11372400"/>
              <a:gd name="connsiteY3" fmla="*/ 5239912 h 5929200"/>
              <a:gd name="connsiteX4" fmla="*/ 10317078 w 11372400"/>
              <a:gd name="connsiteY4" fmla="*/ 5239912 h 5929200"/>
              <a:gd name="connsiteX5" fmla="*/ 10317078 w 11372400"/>
              <a:gd name="connsiteY5" fmla="*/ 5642430 h 5929200"/>
              <a:gd name="connsiteX6" fmla="*/ 10750464 w 11372400"/>
              <a:gd name="connsiteY6" fmla="*/ 5642430 h 5929200"/>
              <a:gd name="connsiteX7" fmla="*/ 10750464 w 11372400"/>
              <a:gd name="connsiteY7" fmla="*/ 5239912 h 5929200"/>
              <a:gd name="connsiteX8" fmla="*/ 9876390 w 11372400"/>
              <a:gd name="connsiteY8" fmla="*/ 5239912 h 5929200"/>
              <a:gd name="connsiteX9" fmla="*/ 9876390 w 11372400"/>
              <a:gd name="connsiteY9" fmla="*/ 5642430 h 5929200"/>
              <a:gd name="connsiteX10" fmla="*/ 10309776 w 11372400"/>
              <a:gd name="connsiteY10" fmla="*/ 5642430 h 5929200"/>
              <a:gd name="connsiteX11" fmla="*/ 10309776 w 11372400"/>
              <a:gd name="connsiteY11" fmla="*/ 5239912 h 5929200"/>
              <a:gd name="connsiteX12" fmla="*/ 9435702 w 11372400"/>
              <a:gd name="connsiteY12" fmla="*/ 5239912 h 5929200"/>
              <a:gd name="connsiteX13" fmla="*/ 9435702 w 11372400"/>
              <a:gd name="connsiteY13" fmla="*/ 5642430 h 5929200"/>
              <a:gd name="connsiteX14" fmla="*/ 9869088 w 11372400"/>
              <a:gd name="connsiteY14" fmla="*/ 5642430 h 5929200"/>
              <a:gd name="connsiteX15" fmla="*/ 9869088 w 11372400"/>
              <a:gd name="connsiteY15" fmla="*/ 5239912 h 5929200"/>
              <a:gd name="connsiteX16" fmla="*/ 8995014 w 11372400"/>
              <a:gd name="connsiteY16" fmla="*/ 5239912 h 5929200"/>
              <a:gd name="connsiteX17" fmla="*/ 8995014 w 11372400"/>
              <a:gd name="connsiteY17" fmla="*/ 5642430 h 5929200"/>
              <a:gd name="connsiteX18" fmla="*/ 9428400 w 11372400"/>
              <a:gd name="connsiteY18" fmla="*/ 5642430 h 5929200"/>
              <a:gd name="connsiteX19" fmla="*/ 9428400 w 11372400"/>
              <a:gd name="connsiteY19" fmla="*/ 5239912 h 5929200"/>
              <a:gd name="connsiteX20" fmla="*/ 8554326 w 11372400"/>
              <a:gd name="connsiteY20" fmla="*/ 5239912 h 5929200"/>
              <a:gd name="connsiteX21" fmla="*/ 8554326 w 11372400"/>
              <a:gd name="connsiteY21" fmla="*/ 5642430 h 5929200"/>
              <a:gd name="connsiteX22" fmla="*/ 8987712 w 11372400"/>
              <a:gd name="connsiteY22" fmla="*/ 5642430 h 5929200"/>
              <a:gd name="connsiteX23" fmla="*/ 8987712 w 11372400"/>
              <a:gd name="connsiteY23" fmla="*/ 5239912 h 5929200"/>
              <a:gd name="connsiteX24" fmla="*/ 8113638 w 11372400"/>
              <a:gd name="connsiteY24" fmla="*/ 5239912 h 5929200"/>
              <a:gd name="connsiteX25" fmla="*/ 8113638 w 11372400"/>
              <a:gd name="connsiteY25" fmla="*/ 5642430 h 5929200"/>
              <a:gd name="connsiteX26" fmla="*/ 8547024 w 11372400"/>
              <a:gd name="connsiteY26" fmla="*/ 5642430 h 5929200"/>
              <a:gd name="connsiteX27" fmla="*/ 8547024 w 11372400"/>
              <a:gd name="connsiteY27" fmla="*/ 5239912 h 5929200"/>
              <a:gd name="connsiteX28" fmla="*/ 7672950 w 11372400"/>
              <a:gd name="connsiteY28" fmla="*/ 5239912 h 5929200"/>
              <a:gd name="connsiteX29" fmla="*/ 7672950 w 11372400"/>
              <a:gd name="connsiteY29" fmla="*/ 5642430 h 5929200"/>
              <a:gd name="connsiteX30" fmla="*/ 8106336 w 11372400"/>
              <a:gd name="connsiteY30" fmla="*/ 5642430 h 5929200"/>
              <a:gd name="connsiteX31" fmla="*/ 8106336 w 11372400"/>
              <a:gd name="connsiteY31" fmla="*/ 5239912 h 5929200"/>
              <a:gd name="connsiteX32" fmla="*/ 7232262 w 11372400"/>
              <a:gd name="connsiteY32" fmla="*/ 5239912 h 5929200"/>
              <a:gd name="connsiteX33" fmla="*/ 7232262 w 11372400"/>
              <a:gd name="connsiteY33" fmla="*/ 5642430 h 5929200"/>
              <a:gd name="connsiteX34" fmla="*/ 7665648 w 11372400"/>
              <a:gd name="connsiteY34" fmla="*/ 5642430 h 5929200"/>
              <a:gd name="connsiteX35" fmla="*/ 7665648 w 11372400"/>
              <a:gd name="connsiteY35" fmla="*/ 5239912 h 5929200"/>
              <a:gd name="connsiteX36" fmla="*/ 6791574 w 11372400"/>
              <a:gd name="connsiteY36" fmla="*/ 5239912 h 5929200"/>
              <a:gd name="connsiteX37" fmla="*/ 6791574 w 11372400"/>
              <a:gd name="connsiteY37" fmla="*/ 5642430 h 5929200"/>
              <a:gd name="connsiteX38" fmla="*/ 7224960 w 11372400"/>
              <a:gd name="connsiteY38" fmla="*/ 5642430 h 5929200"/>
              <a:gd name="connsiteX39" fmla="*/ 7224960 w 11372400"/>
              <a:gd name="connsiteY39" fmla="*/ 5239912 h 5929200"/>
              <a:gd name="connsiteX40" fmla="*/ 6350886 w 11372400"/>
              <a:gd name="connsiteY40" fmla="*/ 5239912 h 5929200"/>
              <a:gd name="connsiteX41" fmla="*/ 6350886 w 11372400"/>
              <a:gd name="connsiteY41" fmla="*/ 5642430 h 5929200"/>
              <a:gd name="connsiteX42" fmla="*/ 6784272 w 11372400"/>
              <a:gd name="connsiteY42" fmla="*/ 5642430 h 5929200"/>
              <a:gd name="connsiteX43" fmla="*/ 6784272 w 11372400"/>
              <a:gd name="connsiteY43" fmla="*/ 5239912 h 5929200"/>
              <a:gd name="connsiteX44" fmla="*/ 5910198 w 11372400"/>
              <a:gd name="connsiteY44" fmla="*/ 5239912 h 5929200"/>
              <a:gd name="connsiteX45" fmla="*/ 5910198 w 11372400"/>
              <a:gd name="connsiteY45" fmla="*/ 5642430 h 5929200"/>
              <a:gd name="connsiteX46" fmla="*/ 6343584 w 11372400"/>
              <a:gd name="connsiteY46" fmla="*/ 5642430 h 5929200"/>
              <a:gd name="connsiteX47" fmla="*/ 6343584 w 11372400"/>
              <a:gd name="connsiteY47" fmla="*/ 5239912 h 5929200"/>
              <a:gd name="connsiteX48" fmla="*/ 5469511 w 11372400"/>
              <a:gd name="connsiteY48" fmla="*/ 5239912 h 5929200"/>
              <a:gd name="connsiteX49" fmla="*/ 5469511 w 11372400"/>
              <a:gd name="connsiteY49" fmla="*/ 5642430 h 5929200"/>
              <a:gd name="connsiteX50" fmla="*/ 5902896 w 11372400"/>
              <a:gd name="connsiteY50" fmla="*/ 5642430 h 5929200"/>
              <a:gd name="connsiteX51" fmla="*/ 5902896 w 11372400"/>
              <a:gd name="connsiteY51" fmla="*/ 5239912 h 5929200"/>
              <a:gd name="connsiteX52" fmla="*/ 5028826 w 11372400"/>
              <a:gd name="connsiteY52" fmla="*/ 5239912 h 5929200"/>
              <a:gd name="connsiteX53" fmla="*/ 5028826 w 11372400"/>
              <a:gd name="connsiteY53" fmla="*/ 5642430 h 5929200"/>
              <a:gd name="connsiteX54" fmla="*/ 5462211 w 11372400"/>
              <a:gd name="connsiteY54" fmla="*/ 5642430 h 5929200"/>
              <a:gd name="connsiteX55" fmla="*/ 5462211 w 11372400"/>
              <a:gd name="connsiteY55" fmla="*/ 5239912 h 5929200"/>
              <a:gd name="connsiteX56" fmla="*/ 4588140 w 11372400"/>
              <a:gd name="connsiteY56" fmla="*/ 5239912 h 5929200"/>
              <a:gd name="connsiteX57" fmla="*/ 4588140 w 11372400"/>
              <a:gd name="connsiteY57" fmla="*/ 5642430 h 5929200"/>
              <a:gd name="connsiteX58" fmla="*/ 5021524 w 11372400"/>
              <a:gd name="connsiteY58" fmla="*/ 5642430 h 5929200"/>
              <a:gd name="connsiteX59" fmla="*/ 5021524 w 11372400"/>
              <a:gd name="connsiteY59" fmla="*/ 5239912 h 5929200"/>
              <a:gd name="connsiteX60" fmla="*/ 4147451 w 11372400"/>
              <a:gd name="connsiteY60" fmla="*/ 5239912 h 5929200"/>
              <a:gd name="connsiteX61" fmla="*/ 4147451 w 11372400"/>
              <a:gd name="connsiteY61" fmla="*/ 5642430 h 5929200"/>
              <a:gd name="connsiteX62" fmla="*/ 4580836 w 11372400"/>
              <a:gd name="connsiteY62" fmla="*/ 5642430 h 5929200"/>
              <a:gd name="connsiteX63" fmla="*/ 4580836 w 11372400"/>
              <a:gd name="connsiteY63" fmla="*/ 5239912 h 5929200"/>
              <a:gd name="connsiteX64" fmla="*/ 3706762 w 11372400"/>
              <a:gd name="connsiteY64" fmla="*/ 5239912 h 5929200"/>
              <a:gd name="connsiteX65" fmla="*/ 3706762 w 11372400"/>
              <a:gd name="connsiteY65" fmla="*/ 5642430 h 5929200"/>
              <a:gd name="connsiteX66" fmla="*/ 4140150 w 11372400"/>
              <a:gd name="connsiteY66" fmla="*/ 5642430 h 5929200"/>
              <a:gd name="connsiteX67" fmla="*/ 4140150 w 11372400"/>
              <a:gd name="connsiteY67" fmla="*/ 5239912 h 5929200"/>
              <a:gd name="connsiteX68" fmla="*/ 3266074 w 11372400"/>
              <a:gd name="connsiteY68" fmla="*/ 5239912 h 5929200"/>
              <a:gd name="connsiteX69" fmla="*/ 3266074 w 11372400"/>
              <a:gd name="connsiteY69" fmla="*/ 5642430 h 5929200"/>
              <a:gd name="connsiteX70" fmla="*/ 3699460 w 11372400"/>
              <a:gd name="connsiteY70" fmla="*/ 5642430 h 5929200"/>
              <a:gd name="connsiteX71" fmla="*/ 3699460 w 11372400"/>
              <a:gd name="connsiteY71" fmla="*/ 5239912 h 5929200"/>
              <a:gd name="connsiteX72" fmla="*/ 2825386 w 11372400"/>
              <a:gd name="connsiteY72" fmla="*/ 5239912 h 5929200"/>
              <a:gd name="connsiteX73" fmla="*/ 2825386 w 11372400"/>
              <a:gd name="connsiteY73" fmla="*/ 5642430 h 5929200"/>
              <a:gd name="connsiteX74" fmla="*/ 3258772 w 11372400"/>
              <a:gd name="connsiteY74" fmla="*/ 5642430 h 5929200"/>
              <a:gd name="connsiteX75" fmla="*/ 3258772 w 11372400"/>
              <a:gd name="connsiteY75" fmla="*/ 5239912 h 5929200"/>
              <a:gd name="connsiteX76" fmla="*/ 2384699 w 11372400"/>
              <a:gd name="connsiteY76" fmla="*/ 5239912 h 5929200"/>
              <a:gd name="connsiteX77" fmla="*/ 2384699 w 11372400"/>
              <a:gd name="connsiteY77" fmla="*/ 5642430 h 5929200"/>
              <a:gd name="connsiteX78" fmla="*/ 2818085 w 11372400"/>
              <a:gd name="connsiteY78" fmla="*/ 5642430 h 5929200"/>
              <a:gd name="connsiteX79" fmla="*/ 2818085 w 11372400"/>
              <a:gd name="connsiteY79" fmla="*/ 5239912 h 5929200"/>
              <a:gd name="connsiteX80" fmla="*/ 1944011 w 11372400"/>
              <a:gd name="connsiteY80" fmla="*/ 5239912 h 5929200"/>
              <a:gd name="connsiteX81" fmla="*/ 1944011 w 11372400"/>
              <a:gd name="connsiteY81" fmla="*/ 5642430 h 5929200"/>
              <a:gd name="connsiteX82" fmla="*/ 2377397 w 11372400"/>
              <a:gd name="connsiteY82" fmla="*/ 5642430 h 5929200"/>
              <a:gd name="connsiteX83" fmla="*/ 2377397 w 11372400"/>
              <a:gd name="connsiteY83" fmla="*/ 5239912 h 5929200"/>
              <a:gd name="connsiteX84" fmla="*/ 1503321 w 11372400"/>
              <a:gd name="connsiteY84" fmla="*/ 5239912 h 5929200"/>
              <a:gd name="connsiteX85" fmla="*/ 1503321 w 11372400"/>
              <a:gd name="connsiteY85" fmla="*/ 5642430 h 5929200"/>
              <a:gd name="connsiteX86" fmla="*/ 1936709 w 11372400"/>
              <a:gd name="connsiteY86" fmla="*/ 5642430 h 5929200"/>
              <a:gd name="connsiteX87" fmla="*/ 1936709 w 11372400"/>
              <a:gd name="connsiteY87" fmla="*/ 5239912 h 5929200"/>
              <a:gd name="connsiteX88" fmla="*/ 1062633 w 11372400"/>
              <a:gd name="connsiteY88" fmla="*/ 5239912 h 5929200"/>
              <a:gd name="connsiteX89" fmla="*/ 1062633 w 11372400"/>
              <a:gd name="connsiteY89" fmla="*/ 5642430 h 5929200"/>
              <a:gd name="connsiteX90" fmla="*/ 1496019 w 11372400"/>
              <a:gd name="connsiteY90" fmla="*/ 5642430 h 5929200"/>
              <a:gd name="connsiteX91" fmla="*/ 1496019 w 11372400"/>
              <a:gd name="connsiteY91" fmla="*/ 5239912 h 5929200"/>
              <a:gd name="connsiteX92" fmla="*/ 621945 w 11372400"/>
              <a:gd name="connsiteY92" fmla="*/ 5239912 h 5929200"/>
              <a:gd name="connsiteX93" fmla="*/ 621945 w 11372400"/>
              <a:gd name="connsiteY93" fmla="*/ 5642430 h 5929200"/>
              <a:gd name="connsiteX94" fmla="*/ 1055332 w 11372400"/>
              <a:gd name="connsiteY94" fmla="*/ 5642430 h 5929200"/>
              <a:gd name="connsiteX95" fmla="*/ 1055332 w 11372400"/>
              <a:gd name="connsiteY95" fmla="*/ 5239912 h 5929200"/>
              <a:gd name="connsiteX96" fmla="*/ 10757766 w 11372400"/>
              <a:gd name="connsiteY96" fmla="*/ 4830092 h 5929200"/>
              <a:gd name="connsiteX97" fmla="*/ 10757766 w 11372400"/>
              <a:gd name="connsiteY97" fmla="*/ 5232610 h 5929200"/>
              <a:gd name="connsiteX98" fmla="*/ 11191152 w 11372400"/>
              <a:gd name="connsiteY98" fmla="*/ 5232610 h 5929200"/>
              <a:gd name="connsiteX99" fmla="*/ 11191152 w 11372400"/>
              <a:gd name="connsiteY99" fmla="*/ 4830092 h 5929200"/>
              <a:gd name="connsiteX100" fmla="*/ 10317078 w 11372400"/>
              <a:gd name="connsiteY100" fmla="*/ 4830092 h 5929200"/>
              <a:gd name="connsiteX101" fmla="*/ 10317078 w 11372400"/>
              <a:gd name="connsiteY101" fmla="*/ 5232610 h 5929200"/>
              <a:gd name="connsiteX102" fmla="*/ 10750464 w 11372400"/>
              <a:gd name="connsiteY102" fmla="*/ 5232610 h 5929200"/>
              <a:gd name="connsiteX103" fmla="*/ 10750464 w 11372400"/>
              <a:gd name="connsiteY103" fmla="*/ 4830092 h 5929200"/>
              <a:gd name="connsiteX104" fmla="*/ 9876390 w 11372400"/>
              <a:gd name="connsiteY104" fmla="*/ 4830092 h 5929200"/>
              <a:gd name="connsiteX105" fmla="*/ 9876390 w 11372400"/>
              <a:gd name="connsiteY105" fmla="*/ 5232610 h 5929200"/>
              <a:gd name="connsiteX106" fmla="*/ 10309776 w 11372400"/>
              <a:gd name="connsiteY106" fmla="*/ 5232610 h 5929200"/>
              <a:gd name="connsiteX107" fmla="*/ 10309776 w 11372400"/>
              <a:gd name="connsiteY107" fmla="*/ 4830092 h 5929200"/>
              <a:gd name="connsiteX108" fmla="*/ 9435702 w 11372400"/>
              <a:gd name="connsiteY108" fmla="*/ 4830092 h 5929200"/>
              <a:gd name="connsiteX109" fmla="*/ 9435702 w 11372400"/>
              <a:gd name="connsiteY109" fmla="*/ 5232610 h 5929200"/>
              <a:gd name="connsiteX110" fmla="*/ 9869088 w 11372400"/>
              <a:gd name="connsiteY110" fmla="*/ 5232610 h 5929200"/>
              <a:gd name="connsiteX111" fmla="*/ 9869088 w 11372400"/>
              <a:gd name="connsiteY111" fmla="*/ 4830092 h 5929200"/>
              <a:gd name="connsiteX112" fmla="*/ 8995014 w 11372400"/>
              <a:gd name="connsiteY112" fmla="*/ 4830092 h 5929200"/>
              <a:gd name="connsiteX113" fmla="*/ 8995014 w 11372400"/>
              <a:gd name="connsiteY113" fmla="*/ 5232610 h 5929200"/>
              <a:gd name="connsiteX114" fmla="*/ 9428400 w 11372400"/>
              <a:gd name="connsiteY114" fmla="*/ 5232610 h 5929200"/>
              <a:gd name="connsiteX115" fmla="*/ 9428400 w 11372400"/>
              <a:gd name="connsiteY115" fmla="*/ 4830092 h 5929200"/>
              <a:gd name="connsiteX116" fmla="*/ 8554326 w 11372400"/>
              <a:gd name="connsiteY116" fmla="*/ 4830092 h 5929200"/>
              <a:gd name="connsiteX117" fmla="*/ 8554326 w 11372400"/>
              <a:gd name="connsiteY117" fmla="*/ 5232610 h 5929200"/>
              <a:gd name="connsiteX118" fmla="*/ 8987712 w 11372400"/>
              <a:gd name="connsiteY118" fmla="*/ 5232610 h 5929200"/>
              <a:gd name="connsiteX119" fmla="*/ 8987712 w 11372400"/>
              <a:gd name="connsiteY119" fmla="*/ 4830092 h 5929200"/>
              <a:gd name="connsiteX120" fmla="*/ 8113638 w 11372400"/>
              <a:gd name="connsiteY120" fmla="*/ 4830092 h 5929200"/>
              <a:gd name="connsiteX121" fmla="*/ 8113638 w 11372400"/>
              <a:gd name="connsiteY121" fmla="*/ 5232610 h 5929200"/>
              <a:gd name="connsiteX122" fmla="*/ 8547024 w 11372400"/>
              <a:gd name="connsiteY122" fmla="*/ 5232610 h 5929200"/>
              <a:gd name="connsiteX123" fmla="*/ 8547024 w 11372400"/>
              <a:gd name="connsiteY123" fmla="*/ 4830092 h 5929200"/>
              <a:gd name="connsiteX124" fmla="*/ 7672950 w 11372400"/>
              <a:gd name="connsiteY124" fmla="*/ 4830092 h 5929200"/>
              <a:gd name="connsiteX125" fmla="*/ 7672950 w 11372400"/>
              <a:gd name="connsiteY125" fmla="*/ 5232610 h 5929200"/>
              <a:gd name="connsiteX126" fmla="*/ 8106336 w 11372400"/>
              <a:gd name="connsiteY126" fmla="*/ 5232610 h 5929200"/>
              <a:gd name="connsiteX127" fmla="*/ 8106336 w 11372400"/>
              <a:gd name="connsiteY127" fmla="*/ 4830092 h 5929200"/>
              <a:gd name="connsiteX128" fmla="*/ 7232262 w 11372400"/>
              <a:gd name="connsiteY128" fmla="*/ 4830092 h 5929200"/>
              <a:gd name="connsiteX129" fmla="*/ 7232262 w 11372400"/>
              <a:gd name="connsiteY129" fmla="*/ 5232610 h 5929200"/>
              <a:gd name="connsiteX130" fmla="*/ 7665648 w 11372400"/>
              <a:gd name="connsiteY130" fmla="*/ 5232610 h 5929200"/>
              <a:gd name="connsiteX131" fmla="*/ 7665648 w 11372400"/>
              <a:gd name="connsiteY131" fmla="*/ 4830092 h 5929200"/>
              <a:gd name="connsiteX132" fmla="*/ 6791574 w 11372400"/>
              <a:gd name="connsiteY132" fmla="*/ 4830092 h 5929200"/>
              <a:gd name="connsiteX133" fmla="*/ 6791574 w 11372400"/>
              <a:gd name="connsiteY133" fmla="*/ 5232610 h 5929200"/>
              <a:gd name="connsiteX134" fmla="*/ 7224960 w 11372400"/>
              <a:gd name="connsiteY134" fmla="*/ 5232610 h 5929200"/>
              <a:gd name="connsiteX135" fmla="*/ 7224960 w 11372400"/>
              <a:gd name="connsiteY135" fmla="*/ 4830092 h 5929200"/>
              <a:gd name="connsiteX136" fmla="*/ 6350886 w 11372400"/>
              <a:gd name="connsiteY136" fmla="*/ 4830092 h 5929200"/>
              <a:gd name="connsiteX137" fmla="*/ 6350886 w 11372400"/>
              <a:gd name="connsiteY137" fmla="*/ 5232610 h 5929200"/>
              <a:gd name="connsiteX138" fmla="*/ 6784272 w 11372400"/>
              <a:gd name="connsiteY138" fmla="*/ 5232610 h 5929200"/>
              <a:gd name="connsiteX139" fmla="*/ 6784272 w 11372400"/>
              <a:gd name="connsiteY139" fmla="*/ 4830092 h 5929200"/>
              <a:gd name="connsiteX140" fmla="*/ 5910198 w 11372400"/>
              <a:gd name="connsiteY140" fmla="*/ 4830092 h 5929200"/>
              <a:gd name="connsiteX141" fmla="*/ 5910198 w 11372400"/>
              <a:gd name="connsiteY141" fmla="*/ 5232610 h 5929200"/>
              <a:gd name="connsiteX142" fmla="*/ 6343584 w 11372400"/>
              <a:gd name="connsiteY142" fmla="*/ 5232610 h 5929200"/>
              <a:gd name="connsiteX143" fmla="*/ 6343584 w 11372400"/>
              <a:gd name="connsiteY143" fmla="*/ 4830092 h 5929200"/>
              <a:gd name="connsiteX144" fmla="*/ 5469511 w 11372400"/>
              <a:gd name="connsiteY144" fmla="*/ 4830092 h 5929200"/>
              <a:gd name="connsiteX145" fmla="*/ 5469511 w 11372400"/>
              <a:gd name="connsiteY145" fmla="*/ 5232610 h 5929200"/>
              <a:gd name="connsiteX146" fmla="*/ 5902896 w 11372400"/>
              <a:gd name="connsiteY146" fmla="*/ 5232610 h 5929200"/>
              <a:gd name="connsiteX147" fmla="*/ 5902896 w 11372400"/>
              <a:gd name="connsiteY147" fmla="*/ 4830092 h 5929200"/>
              <a:gd name="connsiteX148" fmla="*/ 5028826 w 11372400"/>
              <a:gd name="connsiteY148" fmla="*/ 4830092 h 5929200"/>
              <a:gd name="connsiteX149" fmla="*/ 5028826 w 11372400"/>
              <a:gd name="connsiteY149" fmla="*/ 5232610 h 5929200"/>
              <a:gd name="connsiteX150" fmla="*/ 5462211 w 11372400"/>
              <a:gd name="connsiteY150" fmla="*/ 5232610 h 5929200"/>
              <a:gd name="connsiteX151" fmla="*/ 5462211 w 11372400"/>
              <a:gd name="connsiteY151" fmla="*/ 4830092 h 5929200"/>
              <a:gd name="connsiteX152" fmla="*/ 4588140 w 11372400"/>
              <a:gd name="connsiteY152" fmla="*/ 4830092 h 5929200"/>
              <a:gd name="connsiteX153" fmla="*/ 4588140 w 11372400"/>
              <a:gd name="connsiteY153" fmla="*/ 5232610 h 5929200"/>
              <a:gd name="connsiteX154" fmla="*/ 5021524 w 11372400"/>
              <a:gd name="connsiteY154" fmla="*/ 5232610 h 5929200"/>
              <a:gd name="connsiteX155" fmla="*/ 5021524 w 11372400"/>
              <a:gd name="connsiteY155" fmla="*/ 4830092 h 5929200"/>
              <a:gd name="connsiteX156" fmla="*/ 4147451 w 11372400"/>
              <a:gd name="connsiteY156" fmla="*/ 4830092 h 5929200"/>
              <a:gd name="connsiteX157" fmla="*/ 4147451 w 11372400"/>
              <a:gd name="connsiteY157" fmla="*/ 5232610 h 5929200"/>
              <a:gd name="connsiteX158" fmla="*/ 4580836 w 11372400"/>
              <a:gd name="connsiteY158" fmla="*/ 5232610 h 5929200"/>
              <a:gd name="connsiteX159" fmla="*/ 4580836 w 11372400"/>
              <a:gd name="connsiteY159" fmla="*/ 4830092 h 5929200"/>
              <a:gd name="connsiteX160" fmla="*/ 3706762 w 11372400"/>
              <a:gd name="connsiteY160" fmla="*/ 4830092 h 5929200"/>
              <a:gd name="connsiteX161" fmla="*/ 3706762 w 11372400"/>
              <a:gd name="connsiteY161" fmla="*/ 5232610 h 5929200"/>
              <a:gd name="connsiteX162" fmla="*/ 4140150 w 11372400"/>
              <a:gd name="connsiteY162" fmla="*/ 5232610 h 5929200"/>
              <a:gd name="connsiteX163" fmla="*/ 4140150 w 11372400"/>
              <a:gd name="connsiteY163" fmla="*/ 4830092 h 5929200"/>
              <a:gd name="connsiteX164" fmla="*/ 3266074 w 11372400"/>
              <a:gd name="connsiteY164" fmla="*/ 4830092 h 5929200"/>
              <a:gd name="connsiteX165" fmla="*/ 3266074 w 11372400"/>
              <a:gd name="connsiteY165" fmla="*/ 5232610 h 5929200"/>
              <a:gd name="connsiteX166" fmla="*/ 3699460 w 11372400"/>
              <a:gd name="connsiteY166" fmla="*/ 5232610 h 5929200"/>
              <a:gd name="connsiteX167" fmla="*/ 3699460 w 11372400"/>
              <a:gd name="connsiteY167" fmla="*/ 4830092 h 5929200"/>
              <a:gd name="connsiteX168" fmla="*/ 2825386 w 11372400"/>
              <a:gd name="connsiteY168" fmla="*/ 4830092 h 5929200"/>
              <a:gd name="connsiteX169" fmla="*/ 2825386 w 11372400"/>
              <a:gd name="connsiteY169" fmla="*/ 5232610 h 5929200"/>
              <a:gd name="connsiteX170" fmla="*/ 3258772 w 11372400"/>
              <a:gd name="connsiteY170" fmla="*/ 5232610 h 5929200"/>
              <a:gd name="connsiteX171" fmla="*/ 3258772 w 11372400"/>
              <a:gd name="connsiteY171" fmla="*/ 4830092 h 5929200"/>
              <a:gd name="connsiteX172" fmla="*/ 2384699 w 11372400"/>
              <a:gd name="connsiteY172" fmla="*/ 4830092 h 5929200"/>
              <a:gd name="connsiteX173" fmla="*/ 2384699 w 11372400"/>
              <a:gd name="connsiteY173" fmla="*/ 5232610 h 5929200"/>
              <a:gd name="connsiteX174" fmla="*/ 2818085 w 11372400"/>
              <a:gd name="connsiteY174" fmla="*/ 5232610 h 5929200"/>
              <a:gd name="connsiteX175" fmla="*/ 2818085 w 11372400"/>
              <a:gd name="connsiteY175" fmla="*/ 4830092 h 5929200"/>
              <a:gd name="connsiteX176" fmla="*/ 1944011 w 11372400"/>
              <a:gd name="connsiteY176" fmla="*/ 4830092 h 5929200"/>
              <a:gd name="connsiteX177" fmla="*/ 1944011 w 11372400"/>
              <a:gd name="connsiteY177" fmla="*/ 5232610 h 5929200"/>
              <a:gd name="connsiteX178" fmla="*/ 2377397 w 11372400"/>
              <a:gd name="connsiteY178" fmla="*/ 5232610 h 5929200"/>
              <a:gd name="connsiteX179" fmla="*/ 2377397 w 11372400"/>
              <a:gd name="connsiteY179" fmla="*/ 4830092 h 5929200"/>
              <a:gd name="connsiteX180" fmla="*/ 1503321 w 11372400"/>
              <a:gd name="connsiteY180" fmla="*/ 4830092 h 5929200"/>
              <a:gd name="connsiteX181" fmla="*/ 1503321 w 11372400"/>
              <a:gd name="connsiteY181" fmla="*/ 5232610 h 5929200"/>
              <a:gd name="connsiteX182" fmla="*/ 1936709 w 11372400"/>
              <a:gd name="connsiteY182" fmla="*/ 5232610 h 5929200"/>
              <a:gd name="connsiteX183" fmla="*/ 1936709 w 11372400"/>
              <a:gd name="connsiteY183" fmla="*/ 4830092 h 5929200"/>
              <a:gd name="connsiteX184" fmla="*/ 1062633 w 11372400"/>
              <a:gd name="connsiteY184" fmla="*/ 4830092 h 5929200"/>
              <a:gd name="connsiteX185" fmla="*/ 1062633 w 11372400"/>
              <a:gd name="connsiteY185" fmla="*/ 5232610 h 5929200"/>
              <a:gd name="connsiteX186" fmla="*/ 1496019 w 11372400"/>
              <a:gd name="connsiteY186" fmla="*/ 5232610 h 5929200"/>
              <a:gd name="connsiteX187" fmla="*/ 1496019 w 11372400"/>
              <a:gd name="connsiteY187" fmla="*/ 4830092 h 5929200"/>
              <a:gd name="connsiteX188" fmla="*/ 621945 w 11372400"/>
              <a:gd name="connsiteY188" fmla="*/ 4830092 h 5929200"/>
              <a:gd name="connsiteX189" fmla="*/ 621945 w 11372400"/>
              <a:gd name="connsiteY189" fmla="*/ 5232610 h 5929200"/>
              <a:gd name="connsiteX190" fmla="*/ 1055332 w 11372400"/>
              <a:gd name="connsiteY190" fmla="*/ 5232610 h 5929200"/>
              <a:gd name="connsiteX191" fmla="*/ 1055332 w 11372400"/>
              <a:gd name="connsiteY191" fmla="*/ 4830092 h 5929200"/>
              <a:gd name="connsiteX192" fmla="*/ 181257 w 11372400"/>
              <a:gd name="connsiteY192" fmla="*/ 4830092 h 5929200"/>
              <a:gd name="connsiteX193" fmla="*/ 181257 w 11372400"/>
              <a:gd name="connsiteY193" fmla="*/ 5232610 h 5929200"/>
              <a:gd name="connsiteX194" fmla="*/ 614643 w 11372400"/>
              <a:gd name="connsiteY194" fmla="*/ 5232610 h 5929200"/>
              <a:gd name="connsiteX195" fmla="*/ 614643 w 11372400"/>
              <a:gd name="connsiteY195" fmla="*/ 4830092 h 5929200"/>
              <a:gd name="connsiteX196" fmla="*/ 10757766 w 11372400"/>
              <a:gd name="connsiteY196" fmla="*/ 4420272 h 5929200"/>
              <a:gd name="connsiteX197" fmla="*/ 10757766 w 11372400"/>
              <a:gd name="connsiteY197" fmla="*/ 4822790 h 5929200"/>
              <a:gd name="connsiteX198" fmla="*/ 11191152 w 11372400"/>
              <a:gd name="connsiteY198" fmla="*/ 4822790 h 5929200"/>
              <a:gd name="connsiteX199" fmla="*/ 11191152 w 11372400"/>
              <a:gd name="connsiteY199" fmla="*/ 4420272 h 5929200"/>
              <a:gd name="connsiteX200" fmla="*/ 10317078 w 11372400"/>
              <a:gd name="connsiteY200" fmla="*/ 4420272 h 5929200"/>
              <a:gd name="connsiteX201" fmla="*/ 10317078 w 11372400"/>
              <a:gd name="connsiteY201" fmla="*/ 4822790 h 5929200"/>
              <a:gd name="connsiteX202" fmla="*/ 10750464 w 11372400"/>
              <a:gd name="connsiteY202" fmla="*/ 4822790 h 5929200"/>
              <a:gd name="connsiteX203" fmla="*/ 10750464 w 11372400"/>
              <a:gd name="connsiteY203" fmla="*/ 4420272 h 5929200"/>
              <a:gd name="connsiteX204" fmla="*/ 9876390 w 11372400"/>
              <a:gd name="connsiteY204" fmla="*/ 4420272 h 5929200"/>
              <a:gd name="connsiteX205" fmla="*/ 9876390 w 11372400"/>
              <a:gd name="connsiteY205" fmla="*/ 4822790 h 5929200"/>
              <a:gd name="connsiteX206" fmla="*/ 10309776 w 11372400"/>
              <a:gd name="connsiteY206" fmla="*/ 4822790 h 5929200"/>
              <a:gd name="connsiteX207" fmla="*/ 10309776 w 11372400"/>
              <a:gd name="connsiteY207" fmla="*/ 4420272 h 5929200"/>
              <a:gd name="connsiteX208" fmla="*/ 9435702 w 11372400"/>
              <a:gd name="connsiteY208" fmla="*/ 4420272 h 5929200"/>
              <a:gd name="connsiteX209" fmla="*/ 9435702 w 11372400"/>
              <a:gd name="connsiteY209" fmla="*/ 4822790 h 5929200"/>
              <a:gd name="connsiteX210" fmla="*/ 9869088 w 11372400"/>
              <a:gd name="connsiteY210" fmla="*/ 4822790 h 5929200"/>
              <a:gd name="connsiteX211" fmla="*/ 9869088 w 11372400"/>
              <a:gd name="connsiteY211" fmla="*/ 4420272 h 5929200"/>
              <a:gd name="connsiteX212" fmla="*/ 8995014 w 11372400"/>
              <a:gd name="connsiteY212" fmla="*/ 4420272 h 5929200"/>
              <a:gd name="connsiteX213" fmla="*/ 8995014 w 11372400"/>
              <a:gd name="connsiteY213" fmla="*/ 4822790 h 5929200"/>
              <a:gd name="connsiteX214" fmla="*/ 9428400 w 11372400"/>
              <a:gd name="connsiteY214" fmla="*/ 4822790 h 5929200"/>
              <a:gd name="connsiteX215" fmla="*/ 9428400 w 11372400"/>
              <a:gd name="connsiteY215" fmla="*/ 4420272 h 5929200"/>
              <a:gd name="connsiteX216" fmla="*/ 8554326 w 11372400"/>
              <a:gd name="connsiteY216" fmla="*/ 4420272 h 5929200"/>
              <a:gd name="connsiteX217" fmla="*/ 8554326 w 11372400"/>
              <a:gd name="connsiteY217" fmla="*/ 4822790 h 5929200"/>
              <a:gd name="connsiteX218" fmla="*/ 8987712 w 11372400"/>
              <a:gd name="connsiteY218" fmla="*/ 4822790 h 5929200"/>
              <a:gd name="connsiteX219" fmla="*/ 8987712 w 11372400"/>
              <a:gd name="connsiteY219" fmla="*/ 4420272 h 5929200"/>
              <a:gd name="connsiteX220" fmla="*/ 8113638 w 11372400"/>
              <a:gd name="connsiteY220" fmla="*/ 4420272 h 5929200"/>
              <a:gd name="connsiteX221" fmla="*/ 8113638 w 11372400"/>
              <a:gd name="connsiteY221" fmla="*/ 4822790 h 5929200"/>
              <a:gd name="connsiteX222" fmla="*/ 8547024 w 11372400"/>
              <a:gd name="connsiteY222" fmla="*/ 4822790 h 5929200"/>
              <a:gd name="connsiteX223" fmla="*/ 8547024 w 11372400"/>
              <a:gd name="connsiteY223" fmla="*/ 4420272 h 5929200"/>
              <a:gd name="connsiteX224" fmla="*/ 7672950 w 11372400"/>
              <a:gd name="connsiteY224" fmla="*/ 4420272 h 5929200"/>
              <a:gd name="connsiteX225" fmla="*/ 7672950 w 11372400"/>
              <a:gd name="connsiteY225" fmla="*/ 4822790 h 5929200"/>
              <a:gd name="connsiteX226" fmla="*/ 8106336 w 11372400"/>
              <a:gd name="connsiteY226" fmla="*/ 4822790 h 5929200"/>
              <a:gd name="connsiteX227" fmla="*/ 8106336 w 11372400"/>
              <a:gd name="connsiteY227" fmla="*/ 4420272 h 5929200"/>
              <a:gd name="connsiteX228" fmla="*/ 7232262 w 11372400"/>
              <a:gd name="connsiteY228" fmla="*/ 4420272 h 5929200"/>
              <a:gd name="connsiteX229" fmla="*/ 7232262 w 11372400"/>
              <a:gd name="connsiteY229" fmla="*/ 4822790 h 5929200"/>
              <a:gd name="connsiteX230" fmla="*/ 7665648 w 11372400"/>
              <a:gd name="connsiteY230" fmla="*/ 4822790 h 5929200"/>
              <a:gd name="connsiteX231" fmla="*/ 7665648 w 11372400"/>
              <a:gd name="connsiteY231" fmla="*/ 4420272 h 5929200"/>
              <a:gd name="connsiteX232" fmla="*/ 6791574 w 11372400"/>
              <a:gd name="connsiteY232" fmla="*/ 4420272 h 5929200"/>
              <a:gd name="connsiteX233" fmla="*/ 6791574 w 11372400"/>
              <a:gd name="connsiteY233" fmla="*/ 4822790 h 5929200"/>
              <a:gd name="connsiteX234" fmla="*/ 7224960 w 11372400"/>
              <a:gd name="connsiteY234" fmla="*/ 4822790 h 5929200"/>
              <a:gd name="connsiteX235" fmla="*/ 7224960 w 11372400"/>
              <a:gd name="connsiteY235" fmla="*/ 4420272 h 5929200"/>
              <a:gd name="connsiteX236" fmla="*/ 6350886 w 11372400"/>
              <a:gd name="connsiteY236" fmla="*/ 4420272 h 5929200"/>
              <a:gd name="connsiteX237" fmla="*/ 6350886 w 11372400"/>
              <a:gd name="connsiteY237" fmla="*/ 4822790 h 5929200"/>
              <a:gd name="connsiteX238" fmla="*/ 6784272 w 11372400"/>
              <a:gd name="connsiteY238" fmla="*/ 4822790 h 5929200"/>
              <a:gd name="connsiteX239" fmla="*/ 6784272 w 11372400"/>
              <a:gd name="connsiteY239" fmla="*/ 4420272 h 5929200"/>
              <a:gd name="connsiteX240" fmla="*/ 5910198 w 11372400"/>
              <a:gd name="connsiteY240" fmla="*/ 4420272 h 5929200"/>
              <a:gd name="connsiteX241" fmla="*/ 5910198 w 11372400"/>
              <a:gd name="connsiteY241" fmla="*/ 4822790 h 5929200"/>
              <a:gd name="connsiteX242" fmla="*/ 6343584 w 11372400"/>
              <a:gd name="connsiteY242" fmla="*/ 4822790 h 5929200"/>
              <a:gd name="connsiteX243" fmla="*/ 6343584 w 11372400"/>
              <a:gd name="connsiteY243" fmla="*/ 4420272 h 5929200"/>
              <a:gd name="connsiteX244" fmla="*/ 5469511 w 11372400"/>
              <a:gd name="connsiteY244" fmla="*/ 4420272 h 5929200"/>
              <a:gd name="connsiteX245" fmla="*/ 5469511 w 11372400"/>
              <a:gd name="connsiteY245" fmla="*/ 4822790 h 5929200"/>
              <a:gd name="connsiteX246" fmla="*/ 5902896 w 11372400"/>
              <a:gd name="connsiteY246" fmla="*/ 4822790 h 5929200"/>
              <a:gd name="connsiteX247" fmla="*/ 5902896 w 11372400"/>
              <a:gd name="connsiteY247" fmla="*/ 4420272 h 5929200"/>
              <a:gd name="connsiteX248" fmla="*/ 5028826 w 11372400"/>
              <a:gd name="connsiteY248" fmla="*/ 4420272 h 5929200"/>
              <a:gd name="connsiteX249" fmla="*/ 5028826 w 11372400"/>
              <a:gd name="connsiteY249" fmla="*/ 4822790 h 5929200"/>
              <a:gd name="connsiteX250" fmla="*/ 5462211 w 11372400"/>
              <a:gd name="connsiteY250" fmla="*/ 4822790 h 5929200"/>
              <a:gd name="connsiteX251" fmla="*/ 5462211 w 11372400"/>
              <a:gd name="connsiteY251" fmla="*/ 4420272 h 5929200"/>
              <a:gd name="connsiteX252" fmla="*/ 4588140 w 11372400"/>
              <a:gd name="connsiteY252" fmla="*/ 4420272 h 5929200"/>
              <a:gd name="connsiteX253" fmla="*/ 4588140 w 11372400"/>
              <a:gd name="connsiteY253" fmla="*/ 4822790 h 5929200"/>
              <a:gd name="connsiteX254" fmla="*/ 5021524 w 11372400"/>
              <a:gd name="connsiteY254" fmla="*/ 4822790 h 5929200"/>
              <a:gd name="connsiteX255" fmla="*/ 5021524 w 11372400"/>
              <a:gd name="connsiteY255" fmla="*/ 4420272 h 5929200"/>
              <a:gd name="connsiteX256" fmla="*/ 4147451 w 11372400"/>
              <a:gd name="connsiteY256" fmla="*/ 4420272 h 5929200"/>
              <a:gd name="connsiteX257" fmla="*/ 4147451 w 11372400"/>
              <a:gd name="connsiteY257" fmla="*/ 4822790 h 5929200"/>
              <a:gd name="connsiteX258" fmla="*/ 4580836 w 11372400"/>
              <a:gd name="connsiteY258" fmla="*/ 4822790 h 5929200"/>
              <a:gd name="connsiteX259" fmla="*/ 4580836 w 11372400"/>
              <a:gd name="connsiteY259" fmla="*/ 4420272 h 5929200"/>
              <a:gd name="connsiteX260" fmla="*/ 3706762 w 11372400"/>
              <a:gd name="connsiteY260" fmla="*/ 4420272 h 5929200"/>
              <a:gd name="connsiteX261" fmla="*/ 3706762 w 11372400"/>
              <a:gd name="connsiteY261" fmla="*/ 4822790 h 5929200"/>
              <a:gd name="connsiteX262" fmla="*/ 4140150 w 11372400"/>
              <a:gd name="connsiteY262" fmla="*/ 4822790 h 5929200"/>
              <a:gd name="connsiteX263" fmla="*/ 4140150 w 11372400"/>
              <a:gd name="connsiteY263" fmla="*/ 4420272 h 5929200"/>
              <a:gd name="connsiteX264" fmla="*/ 3266074 w 11372400"/>
              <a:gd name="connsiteY264" fmla="*/ 4420272 h 5929200"/>
              <a:gd name="connsiteX265" fmla="*/ 3266074 w 11372400"/>
              <a:gd name="connsiteY265" fmla="*/ 4822790 h 5929200"/>
              <a:gd name="connsiteX266" fmla="*/ 3699460 w 11372400"/>
              <a:gd name="connsiteY266" fmla="*/ 4822790 h 5929200"/>
              <a:gd name="connsiteX267" fmla="*/ 3699460 w 11372400"/>
              <a:gd name="connsiteY267" fmla="*/ 4420272 h 5929200"/>
              <a:gd name="connsiteX268" fmla="*/ 2825386 w 11372400"/>
              <a:gd name="connsiteY268" fmla="*/ 4420272 h 5929200"/>
              <a:gd name="connsiteX269" fmla="*/ 2825386 w 11372400"/>
              <a:gd name="connsiteY269" fmla="*/ 4822790 h 5929200"/>
              <a:gd name="connsiteX270" fmla="*/ 3258772 w 11372400"/>
              <a:gd name="connsiteY270" fmla="*/ 4822790 h 5929200"/>
              <a:gd name="connsiteX271" fmla="*/ 3258772 w 11372400"/>
              <a:gd name="connsiteY271" fmla="*/ 4420272 h 5929200"/>
              <a:gd name="connsiteX272" fmla="*/ 2384699 w 11372400"/>
              <a:gd name="connsiteY272" fmla="*/ 4420272 h 5929200"/>
              <a:gd name="connsiteX273" fmla="*/ 2384699 w 11372400"/>
              <a:gd name="connsiteY273" fmla="*/ 4822790 h 5929200"/>
              <a:gd name="connsiteX274" fmla="*/ 2818085 w 11372400"/>
              <a:gd name="connsiteY274" fmla="*/ 4822790 h 5929200"/>
              <a:gd name="connsiteX275" fmla="*/ 2818085 w 11372400"/>
              <a:gd name="connsiteY275" fmla="*/ 4420272 h 5929200"/>
              <a:gd name="connsiteX276" fmla="*/ 1944011 w 11372400"/>
              <a:gd name="connsiteY276" fmla="*/ 4420272 h 5929200"/>
              <a:gd name="connsiteX277" fmla="*/ 1944011 w 11372400"/>
              <a:gd name="connsiteY277" fmla="*/ 4822790 h 5929200"/>
              <a:gd name="connsiteX278" fmla="*/ 2377397 w 11372400"/>
              <a:gd name="connsiteY278" fmla="*/ 4822790 h 5929200"/>
              <a:gd name="connsiteX279" fmla="*/ 2377397 w 11372400"/>
              <a:gd name="connsiteY279" fmla="*/ 4420272 h 5929200"/>
              <a:gd name="connsiteX280" fmla="*/ 1503321 w 11372400"/>
              <a:gd name="connsiteY280" fmla="*/ 4420272 h 5929200"/>
              <a:gd name="connsiteX281" fmla="*/ 1503321 w 11372400"/>
              <a:gd name="connsiteY281" fmla="*/ 4822790 h 5929200"/>
              <a:gd name="connsiteX282" fmla="*/ 1936709 w 11372400"/>
              <a:gd name="connsiteY282" fmla="*/ 4822790 h 5929200"/>
              <a:gd name="connsiteX283" fmla="*/ 1936709 w 11372400"/>
              <a:gd name="connsiteY283" fmla="*/ 4420272 h 5929200"/>
              <a:gd name="connsiteX284" fmla="*/ 1062633 w 11372400"/>
              <a:gd name="connsiteY284" fmla="*/ 4420272 h 5929200"/>
              <a:gd name="connsiteX285" fmla="*/ 1062633 w 11372400"/>
              <a:gd name="connsiteY285" fmla="*/ 4822790 h 5929200"/>
              <a:gd name="connsiteX286" fmla="*/ 1496019 w 11372400"/>
              <a:gd name="connsiteY286" fmla="*/ 4822790 h 5929200"/>
              <a:gd name="connsiteX287" fmla="*/ 1496019 w 11372400"/>
              <a:gd name="connsiteY287" fmla="*/ 4420272 h 5929200"/>
              <a:gd name="connsiteX288" fmla="*/ 621945 w 11372400"/>
              <a:gd name="connsiteY288" fmla="*/ 4420272 h 5929200"/>
              <a:gd name="connsiteX289" fmla="*/ 621945 w 11372400"/>
              <a:gd name="connsiteY289" fmla="*/ 4822790 h 5929200"/>
              <a:gd name="connsiteX290" fmla="*/ 1055332 w 11372400"/>
              <a:gd name="connsiteY290" fmla="*/ 4822790 h 5929200"/>
              <a:gd name="connsiteX291" fmla="*/ 1055332 w 11372400"/>
              <a:gd name="connsiteY291" fmla="*/ 4420272 h 5929200"/>
              <a:gd name="connsiteX292" fmla="*/ 181257 w 11372400"/>
              <a:gd name="connsiteY292" fmla="*/ 4420272 h 5929200"/>
              <a:gd name="connsiteX293" fmla="*/ 181257 w 11372400"/>
              <a:gd name="connsiteY293" fmla="*/ 4822790 h 5929200"/>
              <a:gd name="connsiteX294" fmla="*/ 614643 w 11372400"/>
              <a:gd name="connsiteY294" fmla="*/ 4822790 h 5929200"/>
              <a:gd name="connsiteX295" fmla="*/ 614643 w 11372400"/>
              <a:gd name="connsiteY295" fmla="*/ 4420272 h 5929200"/>
              <a:gd name="connsiteX296" fmla="*/ 10757766 w 11372400"/>
              <a:gd name="connsiteY296" fmla="*/ 4010452 h 5929200"/>
              <a:gd name="connsiteX297" fmla="*/ 10757766 w 11372400"/>
              <a:gd name="connsiteY297" fmla="*/ 4412970 h 5929200"/>
              <a:gd name="connsiteX298" fmla="*/ 11191152 w 11372400"/>
              <a:gd name="connsiteY298" fmla="*/ 4412970 h 5929200"/>
              <a:gd name="connsiteX299" fmla="*/ 11191152 w 11372400"/>
              <a:gd name="connsiteY299" fmla="*/ 4010452 h 5929200"/>
              <a:gd name="connsiteX300" fmla="*/ 10317078 w 11372400"/>
              <a:gd name="connsiteY300" fmla="*/ 4010452 h 5929200"/>
              <a:gd name="connsiteX301" fmla="*/ 10317078 w 11372400"/>
              <a:gd name="connsiteY301" fmla="*/ 4412970 h 5929200"/>
              <a:gd name="connsiteX302" fmla="*/ 10750464 w 11372400"/>
              <a:gd name="connsiteY302" fmla="*/ 4412970 h 5929200"/>
              <a:gd name="connsiteX303" fmla="*/ 10750464 w 11372400"/>
              <a:gd name="connsiteY303" fmla="*/ 4010452 h 5929200"/>
              <a:gd name="connsiteX304" fmla="*/ 9876390 w 11372400"/>
              <a:gd name="connsiteY304" fmla="*/ 4010452 h 5929200"/>
              <a:gd name="connsiteX305" fmla="*/ 9876390 w 11372400"/>
              <a:gd name="connsiteY305" fmla="*/ 4412970 h 5929200"/>
              <a:gd name="connsiteX306" fmla="*/ 10309776 w 11372400"/>
              <a:gd name="connsiteY306" fmla="*/ 4412970 h 5929200"/>
              <a:gd name="connsiteX307" fmla="*/ 10309776 w 11372400"/>
              <a:gd name="connsiteY307" fmla="*/ 4010452 h 5929200"/>
              <a:gd name="connsiteX308" fmla="*/ 9435702 w 11372400"/>
              <a:gd name="connsiteY308" fmla="*/ 4010452 h 5929200"/>
              <a:gd name="connsiteX309" fmla="*/ 9435702 w 11372400"/>
              <a:gd name="connsiteY309" fmla="*/ 4412970 h 5929200"/>
              <a:gd name="connsiteX310" fmla="*/ 9869088 w 11372400"/>
              <a:gd name="connsiteY310" fmla="*/ 4412970 h 5929200"/>
              <a:gd name="connsiteX311" fmla="*/ 9869088 w 11372400"/>
              <a:gd name="connsiteY311" fmla="*/ 4010452 h 5929200"/>
              <a:gd name="connsiteX312" fmla="*/ 8995014 w 11372400"/>
              <a:gd name="connsiteY312" fmla="*/ 4010452 h 5929200"/>
              <a:gd name="connsiteX313" fmla="*/ 8995014 w 11372400"/>
              <a:gd name="connsiteY313" fmla="*/ 4412970 h 5929200"/>
              <a:gd name="connsiteX314" fmla="*/ 9428400 w 11372400"/>
              <a:gd name="connsiteY314" fmla="*/ 4412970 h 5929200"/>
              <a:gd name="connsiteX315" fmla="*/ 9428400 w 11372400"/>
              <a:gd name="connsiteY315" fmla="*/ 4010452 h 5929200"/>
              <a:gd name="connsiteX316" fmla="*/ 8554326 w 11372400"/>
              <a:gd name="connsiteY316" fmla="*/ 4010452 h 5929200"/>
              <a:gd name="connsiteX317" fmla="*/ 8554326 w 11372400"/>
              <a:gd name="connsiteY317" fmla="*/ 4412970 h 5929200"/>
              <a:gd name="connsiteX318" fmla="*/ 8987712 w 11372400"/>
              <a:gd name="connsiteY318" fmla="*/ 4412970 h 5929200"/>
              <a:gd name="connsiteX319" fmla="*/ 8987712 w 11372400"/>
              <a:gd name="connsiteY319" fmla="*/ 4010452 h 5929200"/>
              <a:gd name="connsiteX320" fmla="*/ 8113638 w 11372400"/>
              <a:gd name="connsiteY320" fmla="*/ 4010452 h 5929200"/>
              <a:gd name="connsiteX321" fmla="*/ 8113638 w 11372400"/>
              <a:gd name="connsiteY321" fmla="*/ 4412970 h 5929200"/>
              <a:gd name="connsiteX322" fmla="*/ 8547024 w 11372400"/>
              <a:gd name="connsiteY322" fmla="*/ 4412970 h 5929200"/>
              <a:gd name="connsiteX323" fmla="*/ 8547024 w 11372400"/>
              <a:gd name="connsiteY323" fmla="*/ 4010452 h 5929200"/>
              <a:gd name="connsiteX324" fmla="*/ 7672950 w 11372400"/>
              <a:gd name="connsiteY324" fmla="*/ 4010452 h 5929200"/>
              <a:gd name="connsiteX325" fmla="*/ 7672950 w 11372400"/>
              <a:gd name="connsiteY325" fmla="*/ 4412970 h 5929200"/>
              <a:gd name="connsiteX326" fmla="*/ 8106336 w 11372400"/>
              <a:gd name="connsiteY326" fmla="*/ 4412970 h 5929200"/>
              <a:gd name="connsiteX327" fmla="*/ 8106336 w 11372400"/>
              <a:gd name="connsiteY327" fmla="*/ 4010452 h 5929200"/>
              <a:gd name="connsiteX328" fmla="*/ 7232262 w 11372400"/>
              <a:gd name="connsiteY328" fmla="*/ 4010452 h 5929200"/>
              <a:gd name="connsiteX329" fmla="*/ 7232262 w 11372400"/>
              <a:gd name="connsiteY329" fmla="*/ 4412970 h 5929200"/>
              <a:gd name="connsiteX330" fmla="*/ 7665648 w 11372400"/>
              <a:gd name="connsiteY330" fmla="*/ 4412970 h 5929200"/>
              <a:gd name="connsiteX331" fmla="*/ 7665648 w 11372400"/>
              <a:gd name="connsiteY331" fmla="*/ 4010452 h 5929200"/>
              <a:gd name="connsiteX332" fmla="*/ 6791574 w 11372400"/>
              <a:gd name="connsiteY332" fmla="*/ 4010452 h 5929200"/>
              <a:gd name="connsiteX333" fmla="*/ 6791574 w 11372400"/>
              <a:gd name="connsiteY333" fmla="*/ 4412970 h 5929200"/>
              <a:gd name="connsiteX334" fmla="*/ 7224960 w 11372400"/>
              <a:gd name="connsiteY334" fmla="*/ 4412970 h 5929200"/>
              <a:gd name="connsiteX335" fmla="*/ 7224960 w 11372400"/>
              <a:gd name="connsiteY335" fmla="*/ 4010452 h 5929200"/>
              <a:gd name="connsiteX336" fmla="*/ 6350886 w 11372400"/>
              <a:gd name="connsiteY336" fmla="*/ 4010452 h 5929200"/>
              <a:gd name="connsiteX337" fmla="*/ 6350886 w 11372400"/>
              <a:gd name="connsiteY337" fmla="*/ 4412970 h 5929200"/>
              <a:gd name="connsiteX338" fmla="*/ 6784272 w 11372400"/>
              <a:gd name="connsiteY338" fmla="*/ 4412970 h 5929200"/>
              <a:gd name="connsiteX339" fmla="*/ 6784272 w 11372400"/>
              <a:gd name="connsiteY339" fmla="*/ 4010452 h 5929200"/>
              <a:gd name="connsiteX340" fmla="*/ 5910198 w 11372400"/>
              <a:gd name="connsiteY340" fmla="*/ 4010452 h 5929200"/>
              <a:gd name="connsiteX341" fmla="*/ 5910198 w 11372400"/>
              <a:gd name="connsiteY341" fmla="*/ 4412970 h 5929200"/>
              <a:gd name="connsiteX342" fmla="*/ 6343584 w 11372400"/>
              <a:gd name="connsiteY342" fmla="*/ 4412970 h 5929200"/>
              <a:gd name="connsiteX343" fmla="*/ 6343584 w 11372400"/>
              <a:gd name="connsiteY343" fmla="*/ 4010452 h 5929200"/>
              <a:gd name="connsiteX344" fmla="*/ 5469511 w 11372400"/>
              <a:gd name="connsiteY344" fmla="*/ 4010452 h 5929200"/>
              <a:gd name="connsiteX345" fmla="*/ 5469511 w 11372400"/>
              <a:gd name="connsiteY345" fmla="*/ 4412970 h 5929200"/>
              <a:gd name="connsiteX346" fmla="*/ 5902896 w 11372400"/>
              <a:gd name="connsiteY346" fmla="*/ 4412970 h 5929200"/>
              <a:gd name="connsiteX347" fmla="*/ 5902896 w 11372400"/>
              <a:gd name="connsiteY347" fmla="*/ 4010452 h 5929200"/>
              <a:gd name="connsiteX348" fmla="*/ 5028826 w 11372400"/>
              <a:gd name="connsiteY348" fmla="*/ 4010452 h 5929200"/>
              <a:gd name="connsiteX349" fmla="*/ 5028826 w 11372400"/>
              <a:gd name="connsiteY349" fmla="*/ 4412970 h 5929200"/>
              <a:gd name="connsiteX350" fmla="*/ 5462211 w 11372400"/>
              <a:gd name="connsiteY350" fmla="*/ 4412970 h 5929200"/>
              <a:gd name="connsiteX351" fmla="*/ 5462211 w 11372400"/>
              <a:gd name="connsiteY351" fmla="*/ 4010452 h 5929200"/>
              <a:gd name="connsiteX352" fmla="*/ 4588140 w 11372400"/>
              <a:gd name="connsiteY352" fmla="*/ 4010452 h 5929200"/>
              <a:gd name="connsiteX353" fmla="*/ 4588140 w 11372400"/>
              <a:gd name="connsiteY353" fmla="*/ 4412970 h 5929200"/>
              <a:gd name="connsiteX354" fmla="*/ 5021524 w 11372400"/>
              <a:gd name="connsiteY354" fmla="*/ 4412970 h 5929200"/>
              <a:gd name="connsiteX355" fmla="*/ 5021524 w 11372400"/>
              <a:gd name="connsiteY355" fmla="*/ 4010452 h 5929200"/>
              <a:gd name="connsiteX356" fmla="*/ 4147451 w 11372400"/>
              <a:gd name="connsiteY356" fmla="*/ 4010452 h 5929200"/>
              <a:gd name="connsiteX357" fmla="*/ 4147451 w 11372400"/>
              <a:gd name="connsiteY357" fmla="*/ 4412970 h 5929200"/>
              <a:gd name="connsiteX358" fmla="*/ 4580836 w 11372400"/>
              <a:gd name="connsiteY358" fmla="*/ 4412970 h 5929200"/>
              <a:gd name="connsiteX359" fmla="*/ 4580836 w 11372400"/>
              <a:gd name="connsiteY359" fmla="*/ 4010452 h 5929200"/>
              <a:gd name="connsiteX360" fmla="*/ 3706762 w 11372400"/>
              <a:gd name="connsiteY360" fmla="*/ 4010452 h 5929200"/>
              <a:gd name="connsiteX361" fmla="*/ 3706762 w 11372400"/>
              <a:gd name="connsiteY361" fmla="*/ 4412970 h 5929200"/>
              <a:gd name="connsiteX362" fmla="*/ 4140150 w 11372400"/>
              <a:gd name="connsiteY362" fmla="*/ 4412970 h 5929200"/>
              <a:gd name="connsiteX363" fmla="*/ 4140150 w 11372400"/>
              <a:gd name="connsiteY363" fmla="*/ 4010452 h 5929200"/>
              <a:gd name="connsiteX364" fmla="*/ 3266074 w 11372400"/>
              <a:gd name="connsiteY364" fmla="*/ 4010452 h 5929200"/>
              <a:gd name="connsiteX365" fmla="*/ 3266074 w 11372400"/>
              <a:gd name="connsiteY365" fmla="*/ 4412970 h 5929200"/>
              <a:gd name="connsiteX366" fmla="*/ 3699460 w 11372400"/>
              <a:gd name="connsiteY366" fmla="*/ 4412970 h 5929200"/>
              <a:gd name="connsiteX367" fmla="*/ 3699460 w 11372400"/>
              <a:gd name="connsiteY367" fmla="*/ 4010452 h 5929200"/>
              <a:gd name="connsiteX368" fmla="*/ 2825386 w 11372400"/>
              <a:gd name="connsiteY368" fmla="*/ 4010452 h 5929200"/>
              <a:gd name="connsiteX369" fmla="*/ 2825386 w 11372400"/>
              <a:gd name="connsiteY369" fmla="*/ 4412970 h 5929200"/>
              <a:gd name="connsiteX370" fmla="*/ 3258772 w 11372400"/>
              <a:gd name="connsiteY370" fmla="*/ 4412970 h 5929200"/>
              <a:gd name="connsiteX371" fmla="*/ 3258772 w 11372400"/>
              <a:gd name="connsiteY371" fmla="*/ 4010452 h 5929200"/>
              <a:gd name="connsiteX372" fmla="*/ 2384699 w 11372400"/>
              <a:gd name="connsiteY372" fmla="*/ 4010452 h 5929200"/>
              <a:gd name="connsiteX373" fmla="*/ 2384699 w 11372400"/>
              <a:gd name="connsiteY373" fmla="*/ 4412970 h 5929200"/>
              <a:gd name="connsiteX374" fmla="*/ 2818085 w 11372400"/>
              <a:gd name="connsiteY374" fmla="*/ 4412970 h 5929200"/>
              <a:gd name="connsiteX375" fmla="*/ 2818085 w 11372400"/>
              <a:gd name="connsiteY375" fmla="*/ 4010452 h 5929200"/>
              <a:gd name="connsiteX376" fmla="*/ 1944011 w 11372400"/>
              <a:gd name="connsiteY376" fmla="*/ 4010452 h 5929200"/>
              <a:gd name="connsiteX377" fmla="*/ 1944011 w 11372400"/>
              <a:gd name="connsiteY377" fmla="*/ 4412970 h 5929200"/>
              <a:gd name="connsiteX378" fmla="*/ 2377397 w 11372400"/>
              <a:gd name="connsiteY378" fmla="*/ 4412970 h 5929200"/>
              <a:gd name="connsiteX379" fmla="*/ 2377397 w 11372400"/>
              <a:gd name="connsiteY379" fmla="*/ 4010452 h 5929200"/>
              <a:gd name="connsiteX380" fmla="*/ 1503321 w 11372400"/>
              <a:gd name="connsiteY380" fmla="*/ 4010452 h 5929200"/>
              <a:gd name="connsiteX381" fmla="*/ 1503321 w 11372400"/>
              <a:gd name="connsiteY381" fmla="*/ 4412970 h 5929200"/>
              <a:gd name="connsiteX382" fmla="*/ 1936709 w 11372400"/>
              <a:gd name="connsiteY382" fmla="*/ 4412970 h 5929200"/>
              <a:gd name="connsiteX383" fmla="*/ 1936709 w 11372400"/>
              <a:gd name="connsiteY383" fmla="*/ 4010452 h 5929200"/>
              <a:gd name="connsiteX384" fmla="*/ 1062633 w 11372400"/>
              <a:gd name="connsiteY384" fmla="*/ 4010452 h 5929200"/>
              <a:gd name="connsiteX385" fmla="*/ 1062633 w 11372400"/>
              <a:gd name="connsiteY385" fmla="*/ 4412970 h 5929200"/>
              <a:gd name="connsiteX386" fmla="*/ 1496019 w 11372400"/>
              <a:gd name="connsiteY386" fmla="*/ 4412970 h 5929200"/>
              <a:gd name="connsiteX387" fmla="*/ 1496019 w 11372400"/>
              <a:gd name="connsiteY387" fmla="*/ 4010452 h 5929200"/>
              <a:gd name="connsiteX388" fmla="*/ 621945 w 11372400"/>
              <a:gd name="connsiteY388" fmla="*/ 4010452 h 5929200"/>
              <a:gd name="connsiteX389" fmla="*/ 621945 w 11372400"/>
              <a:gd name="connsiteY389" fmla="*/ 4412970 h 5929200"/>
              <a:gd name="connsiteX390" fmla="*/ 1055332 w 11372400"/>
              <a:gd name="connsiteY390" fmla="*/ 4412970 h 5929200"/>
              <a:gd name="connsiteX391" fmla="*/ 1055332 w 11372400"/>
              <a:gd name="connsiteY391" fmla="*/ 4010452 h 5929200"/>
              <a:gd name="connsiteX392" fmla="*/ 181257 w 11372400"/>
              <a:gd name="connsiteY392" fmla="*/ 4010452 h 5929200"/>
              <a:gd name="connsiteX393" fmla="*/ 181257 w 11372400"/>
              <a:gd name="connsiteY393" fmla="*/ 4412970 h 5929200"/>
              <a:gd name="connsiteX394" fmla="*/ 614643 w 11372400"/>
              <a:gd name="connsiteY394" fmla="*/ 4412970 h 5929200"/>
              <a:gd name="connsiteX395" fmla="*/ 614643 w 11372400"/>
              <a:gd name="connsiteY395" fmla="*/ 4010452 h 5929200"/>
              <a:gd name="connsiteX396" fmla="*/ 10757766 w 11372400"/>
              <a:gd name="connsiteY396" fmla="*/ 3600632 h 5929200"/>
              <a:gd name="connsiteX397" fmla="*/ 10757766 w 11372400"/>
              <a:gd name="connsiteY397" fmla="*/ 4003150 h 5929200"/>
              <a:gd name="connsiteX398" fmla="*/ 11191152 w 11372400"/>
              <a:gd name="connsiteY398" fmla="*/ 4003150 h 5929200"/>
              <a:gd name="connsiteX399" fmla="*/ 11191152 w 11372400"/>
              <a:gd name="connsiteY399" fmla="*/ 3600632 h 5929200"/>
              <a:gd name="connsiteX400" fmla="*/ 10317078 w 11372400"/>
              <a:gd name="connsiteY400" fmla="*/ 3600632 h 5929200"/>
              <a:gd name="connsiteX401" fmla="*/ 10317078 w 11372400"/>
              <a:gd name="connsiteY401" fmla="*/ 4003150 h 5929200"/>
              <a:gd name="connsiteX402" fmla="*/ 10750464 w 11372400"/>
              <a:gd name="connsiteY402" fmla="*/ 4003150 h 5929200"/>
              <a:gd name="connsiteX403" fmla="*/ 10750464 w 11372400"/>
              <a:gd name="connsiteY403" fmla="*/ 3600632 h 5929200"/>
              <a:gd name="connsiteX404" fmla="*/ 9876390 w 11372400"/>
              <a:gd name="connsiteY404" fmla="*/ 3600632 h 5929200"/>
              <a:gd name="connsiteX405" fmla="*/ 9876390 w 11372400"/>
              <a:gd name="connsiteY405" fmla="*/ 4003150 h 5929200"/>
              <a:gd name="connsiteX406" fmla="*/ 10309776 w 11372400"/>
              <a:gd name="connsiteY406" fmla="*/ 4003150 h 5929200"/>
              <a:gd name="connsiteX407" fmla="*/ 10309776 w 11372400"/>
              <a:gd name="connsiteY407" fmla="*/ 3600632 h 5929200"/>
              <a:gd name="connsiteX408" fmla="*/ 9435702 w 11372400"/>
              <a:gd name="connsiteY408" fmla="*/ 3600632 h 5929200"/>
              <a:gd name="connsiteX409" fmla="*/ 9435702 w 11372400"/>
              <a:gd name="connsiteY409" fmla="*/ 4003150 h 5929200"/>
              <a:gd name="connsiteX410" fmla="*/ 9869088 w 11372400"/>
              <a:gd name="connsiteY410" fmla="*/ 4003150 h 5929200"/>
              <a:gd name="connsiteX411" fmla="*/ 9869088 w 11372400"/>
              <a:gd name="connsiteY411" fmla="*/ 3600632 h 5929200"/>
              <a:gd name="connsiteX412" fmla="*/ 8995014 w 11372400"/>
              <a:gd name="connsiteY412" fmla="*/ 3600632 h 5929200"/>
              <a:gd name="connsiteX413" fmla="*/ 8995014 w 11372400"/>
              <a:gd name="connsiteY413" fmla="*/ 4003150 h 5929200"/>
              <a:gd name="connsiteX414" fmla="*/ 9428400 w 11372400"/>
              <a:gd name="connsiteY414" fmla="*/ 4003150 h 5929200"/>
              <a:gd name="connsiteX415" fmla="*/ 9428400 w 11372400"/>
              <a:gd name="connsiteY415" fmla="*/ 3600632 h 5929200"/>
              <a:gd name="connsiteX416" fmla="*/ 8554326 w 11372400"/>
              <a:gd name="connsiteY416" fmla="*/ 3600632 h 5929200"/>
              <a:gd name="connsiteX417" fmla="*/ 8554326 w 11372400"/>
              <a:gd name="connsiteY417" fmla="*/ 4003150 h 5929200"/>
              <a:gd name="connsiteX418" fmla="*/ 8987712 w 11372400"/>
              <a:gd name="connsiteY418" fmla="*/ 4003150 h 5929200"/>
              <a:gd name="connsiteX419" fmla="*/ 8987712 w 11372400"/>
              <a:gd name="connsiteY419" fmla="*/ 3600632 h 5929200"/>
              <a:gd name="connsiteX420" fmla="*/ 8113638 w 11372400"/>
              <a:gd name="connsiteY420" fmla="*/ 3600632 h 5929200"/>
              <a:gd name="connsiteX421" fmla="*/ 8113638 w 11372400"/>
              <a:gd name="connsiteY421" fmla="*/ 4003150 h 5929200"/>
              <a:gd name="connsiteX422" fmla="*/ 8547024 w 11372400"/>
              <a:gd name="connsiteY422" fmla="*/ 4003150 h 5929200"/>
              <a:gd name="connsiteX423" fmla="*/ 8547024 w 11372400"/>
              <a:gd name="connsiteY423" fmla="*/ 3600632 h 5929200"/>
              <a:gd name="connsiteX424" fmla="*/ 7672950 w 11372400"/>
              <a:gd name="connsiteY424" fmla="*/ 3600632 h 5929200"/>
              <a:gd name="connsiteX425" fmla="*/ 7672950 w 11372400"/>
              <a:gd name="connsiteY425" fmla="*/ 4003150 h 5929200"/>
              <a:gd name="connsiteX426" fmla="*/ 8106336 w 11372400"/>
              <a:gd name="connsiteY426" fmla="*/ 4003150 h 5929200"/>
              <a:gd name="connsiteX427" fmla="*/ 8106336 w 11372400"/>
              <a:gd name="connsiteY427" fmla="*/ 3600632 h 5929200"/>
              <a:gd name="connsiteX428" fmla="*/ 7232262 w 11372400"/>
              <a:gd name="connsiteY428" fmla="*/ 3600632 h 5929200"/>
              <a:gd name="connsiteX429" fmla="*/ 7232262 w 11372400"/>
              <a:gd name="connsiteY429" fmla="*/ 4003150 h 5929200"/>
              <a:gd name="connsiteX430" fmla="*/ 7665648 w 11372400"/>
              <a:gd name="connsiteY430" fmla="*/ 4003150 h 5929200"/>
              <a:gd name="connsiteX431" fmla="*/ 7665648 w 11372400"/>
              <a:gd name="connsiteY431" fmla="*/ 3600632 h 5929200"/>
              <a:gd name="connsiteX432" fmla="*/ 6791574 w 11372400"/>
              <a:gd name="connsiteY432" fmla="*/ 3600632 h 5929200"/>
              <a:gd name="connsiteX433" fmla="*/ 6791574 w 11372400"/>
              <a:gd name="connsiteY433" fmla="*/ 4003150 h 5929200"/>
              <a:gd name="connsiteX434" fmla="*/ 7224960 w 11372400"/>
              <a:gd name="connsiteY434" fmla="*/ 4003150 h 5929200"/>
              <a:gd name="connsiteX435" fmla="*/ 7224960 w 11372400"/>
              <a:gd name="connsiteY435" fmla="*/ 3600632 h 5929200"/>
              <a:gd name="connsiteX436" fmla="*/ 6350886 w 11372400"/>
              <a:gd name="connsiteY436" fmla="*/ 3600632 h 5929200"/>
              <a:gd name="connsiteX437" fmla="*/ 6350886 w 11372400"/>
              <a:gd name="connsiteY437" fmla="*/ 4003150 h 5929200"/>
              <a:gd name="connsiteX438" fmla="*/ 6784272 w 11372400"/>
              <a:gd name="connsiteY438" fmla="*/ 4003150 h 5929200"/>
              <a:gd name="connsiteX439" fmla="*/ 6784272 w 11372400"/>
              <a:gd name="connsiteY439" fmla="*/ 3600632 h 5929200"/>
              <a:gd name="connsiteX440" fmla="*/ 5910198 w 11372400"/>
              <a:gd name="connsiteY440" fmla="*/ 3600632 h 5929200"/>
              <a:gd name="connsiteX441" fmla="*/ 5910198 w 11372400"/>
              <a:gd name="connsiteY441" fmla="*/ 4003150 h 5929200"/>
              <a:gd name="connsiteX442" fmla="*/ 6343584 w 11372400"/>
              <a:gd name="connsiteY442" fmla="*/ 4003150 h 5929200"/>
              <a:gd name="connsiteX443" fmla="*/ 6343584 w 11372400"/>
              <a:gd name="connsiteY443" fmla="*/ 3600632 h 5929200"/>
              <a:gd name="connsiteX444" fmla="*/ 5469511 w 11372400"/>
              <a:gd name="connsiteY444" fmla="*/ 3600632 h 5929200"/>
              <a:gd name="connsiteX445" fmla="*/ 5469511 w 11372400"/>
              <a:gd name="connsiteY445" fmla="*/ 4003150 h 5929200"/>
              <a:gd name="connsiteX446" fmla="*/ 5902896 w 11372400"/>
              <a:gd name="connsiteY446" fmla="*/ 4003150 h 5929200"/>
              <a:gd name="connsiteX447" fmla="*/ 5902896 w 11372400"/>
              <a:gd name="connsiteY447" fmla="*/ 3600632 h 5929200"/>
              <a:gd name="connsiteX448" fmla="*/ 5028826 w 11372400"/>
              <a:gd name="connsiteY448" fmla="*/ 3600632 h 5929200"/>
              <a:gd name="connsiteX449" fmla="*/ 5028826 w 11372400"/>
              <a:gd name="connsiteY449" fmla="*/ 4003150 h 5929200"/>
              <a:gd name="connsiteX450" fmla="*/ 5462211 w 11372400"/>
              <a:gd name="connsiteY450" fmla="*/ 4003150 h 5929200"/>
              <a:gd name="connsiteX451" fmla="*/ 5462211 w 11372400"/>
              <a:gd name="connsiteY451" fmla="*/ 3600632 h 5929200"/>
              <a:gd name="connsiteX452" fmla="*/ 4588140 w 11372400"/>
              <a:gd name="connsiteY452" fmla="*/ 3600632 h 5929200"/>
              <a:gd name="connsiteX453" fmla="*/ 4588140 w 11372400"/>
              <a:gd name="connsiteY453" fmla="*/ 4003150 h 5929200"/>
              <a:gd name="connsiteX454" fmla="*/ 5021524 w 11372400"/>
              <a:gd name="connsiteY454" fmla="*/ 4003150 h 5929200"/>
              <a:gd name="connsiteX455" fmla="*/ 5021524 w 11372400"/>
              <a:gd name="connsiteY455" fmla="*/ 3600632 h 5929200"/>
              <a:gd name="connsiteX456" fmla="*/ 4147451 w 11372400"/>
              <a:gd name="connsiteY456" fmla="*/ 3600632 h 5929200"/>
              <a:gd name="connsiteX457" fmla="*/ 4147451 w 11372400"/>
              <a:gd name="connsiteY457" fmla="*/ 4003150 h 5929200"/>
              <a:gd name="connsiteX458" fmla="*/ 4580836 w 11372400"/>
              <a:gd name="connsiteY458" fmla="*/ 4003150 h 5929200"/>
              <a:gd name="connsiteX459" fmla="*/ 4580836 w 11372400"/>
              <a:gd name="connsiteY459" fmla="*/ 3600632 h 5929200"/>
              <a:gd name="connsiteX460" fmla="*/ 3706762 w 11372400"/>
              <a:gd name="connsiteY460" fmla="*/ 3600632 h 5929200"/>
              <a:gd name="connsiteX461" fmla="*/ 3706762 w 11372400"/>
              <a:gd name="connsiteY461" fmla="*/ 4003150 h 5929200"/>
              <a:gd name="connsiteX462" fmla="*/ 4140150 w 11372400"/>
              <a:gd name="connsiteY462" fmla="*/ 4003150 h 5929200"/>
              <a:gd name="connsiteX463" fmla="*/ 4140150 w 11372400"/>
              <a:gd name="connsiteY463" fmla="*/ 3600632 h 5929200"/>
              <a:gd name="connsiteX464" fmla="*/ 3266074 w 11372400"/>
              <a:gd name="connsiteY464" fmla="*/ 3600632 h 5929200"/>
              <a:gd name="connsiteX465" fmla="*/ 3266074 w 11372400"/>
              <a:gd name="connsiteY465" fmla="*/ 4003150 h 5929200"/>
              <a:gd name="connsiteX466" fmla="*/ 3699460 w 11372400"/>
              <a:gd name="connsiteY466" fmla="*/ 4003150 h 5929200"/>
              <a:gd name="connsiteX467" fmla="*/ 3699460 w 11372400"/>
              <a:gd name="connsiteY467" fmla="*/ 3600632 h 5929200"/>
              <a:gd name="connsiteX468" fmla="*/ 2825386 w 11372400"/>
              <a:gd name="connsiteY468" fmla="*/ 3600632 h 5929200"/>
              <a:gd name="connsiteX469" fmla="*/ 2825386 w 11372400"/>
              <a:gd name="connsiteY469" fmla="*/ 4003150 h 5929200"/>
              <a:gd name="connsiteX470" fmla="*/ 3258772 w 11372400"/>
              <a:gd name="connsiteY470" fmla="*/ 4003150 h 5929200"/>
              <a:gd name="connsiteX471" fmla="*/ 3258772 w 11372400"/>
              <a:gd name="connsiteY471" fmla="*/ 3600632 h 5929200"/>
              <a:gd name="connsiteX472" fmla="*/ 2384699 w 11372400"/>
              <a:gd name="connsiteY472" fmla="*/ 3600632 h 5929200"/>
              <a:gd name="connsiteX473" fmla="*/ 2384699 w 11372400"/>
              <a:gd name="connsiteY473" fmla="*/ 4003150 h 5929200"/>
              <a:gd name="connsiteX474" fmla="*/ 2818085 w 11372400"/>
              <a:gd name="connsiteY474" fmla="*/ 4003150 h 5929200"/>
              <a:gd name="connsiteX475" fmla="*/ 2818085 w 11372400"/>
              <a:gd name="connsiteY475" fmla="*/ 3600632 h 5929200"/>
              <a:gd name="connsiteX476" fmla="*/ 1944011 w 11372400"/>
              <a:gd name="connsiteY476" fmla="*/ 3600632 h 5929200"/>
              <a:gd name="connsiteX477" fmla="*/ 1944011 w 11372400"/>
              <a:gd name="connsiteY477" fmla="*/ 4003150 h 5929200"/>
              <a:gd name="connsiteX478" fmla="*/ 2377397 w 11372400"/>
              <a:gd name="connsiteY478" fmla="*/ 4003150 h 5929200"/>
              <a:gd name="connsiteX479" fmla="*/ 2377397 w 11372400"/>
              <a:gd name="connsiteY479" fmla="*/ 3600632 h 5929200"/>
              <a:gd name="connsiteX480" fmla="*/ 1503321 w 11372400"/>
              <a:gd name="connsiteY480" fmla="*/ 3600632 h 5929200"/>
              <a:gd name="connsiteX481" fmla="*/ 1503321 w 11372400"/>
              <a:gd name="connsiteY481" fmla="*/ 4003150 h 5929200"/>
              <a:gd name="connsiteX482" fmla="*/ 1936709 w 11372400"/>
              <a:gd name="connsiteY482" fmla="*/ 4003150 h 5929200"/>
              <a:gd name="connsiteX483" fmla="*/ 1936709 w 11372400"/>
              <a:gd name="connsiteY483" fmla="*/ 3600632 h 5929200"/>
              <a:gd name="connsiteX484" fmla="*/ 1062633 w 11372400"/>
              <a:gd name="connsiteY484" fmla="*/ 3600632 h 5929200"/>
              <a:gd name="connsiteX485" fmla="*/ 1062633 w 11372400"/>
              <a:gd name="connsiteY485" fmla="*/ 4003150 h 5929200"/>
              <a:gd name="connsiteX486" fmla="*/ 1496019 w 11372400"/>
              <a:gd name="connsiteY486" fmla="*/ 4003150 h 5929200"/>
              <a:gd name="connsiteX487" fmla="*/ 1496019 w 11372400"/>
              <a:gd name="connsiteY487" fmla="*/ 3600632 h 5929200"/>
              <a:gd name="connsiteX488" fmla="*/ 621945 w 11372400"/>
              <a:gd name="connsiteY488" fmla="*/ 3600632 h 5929200"/>
              <a:gd name="connsiteX489" fmla="*/ 621945 w 11372400"/>
              <a:gd name="connsiteY489" fmla="*/ 4003150 h 5929200"/>
              <a:gd name="connsiteX490" fmla="*/ 1055332 w 11372400"/>
              <a:gd name="connsiteY490" fmla="*/ 4003150 h 5929200"/>
              <a:gd name="connsiteX491" fmla="*/ 1055332 w 11372400"/>
              <a:gd name="connsiteY491" fmla="*/ 3600632 h 5929200"/>
              <a:gd name="connsiteX492" fmla="*/ 181257 w 11372400"/>
              <a:gd name="connsiteY492" fmla="*/ 3600632 h 5929200"/>
              <a:gd name="connsiteX493" fmla="*/ 181257 w 11372400"/>
              <a:gd name="connsiteY493" fmla="*/ 4003150 h 5929200"/>
              <a:gd name="connsiteX494" fmla="*/ 614643 w 11372400"/>
              <a:gd name="connsiteY494" fmla="*/ 4003150 h 5929200"/>
              <a:gd name="connsiteX495" fmla="*/ 614643 w 11372400"/>
              <a:gd name="connsiteY495" fmla="*/ 3600632 h 5929200"/>
              <a:gd name="connsiteX496" fmla="*/ 10757766 w 11372400"/>
              <a:gd name="connsiteY496" fmla="*/ 3190812 h 5929200"/>
              <a:gd name="connsiteX497" fmla="*/ 10757766 w 11372400"/>
              <a:gd name="connsiteY497" fmla="*/ 3593330 h 5929200"/>
              <a:gd name="connsiteX498" fmla="*/ 11191152 w 11372400"/>
              <a:gd name="connsiteY498" fmla="*/ 3593330 h 5929200"/>
              <a:gd name="connsiteX499" fmla="*/ 11191152 w 11372400"/>
              <a:gd name="connsiteY499" fmla="*/ 3190812 h 5929200"/>
              <a:gd name="connsiteX500" fmla="*/ 10317078 w 11372400"/>
              <a:gd name="connsiteY500" fmla="*/ 3190812 h 5929200"/>
              <a:gd name="connsiteX501" fmla="*/ 10317078 w 11372400"/>
              <a:gd name="connsiteY501" fmla="*/ 3593330 h 5929200"/>
              <a:gd name="connsiteX502" fmla="*/ 10750464 w 11372400"/>
              <a:gd name="connsiteY502" fmla="*/ 3593330 h 5929200"/>
              <a:gd name="connsiteX503" fmla="*/ 10750464 w 11372400"/>
              <a:gd name="connsiteY503" fmla="*/ 3190812 h 5929200"/>
              <a:gd name="connsiteX504" fmla="*/ 9876390 w 11372400"/>
              <a:gd name="connsiteY504" fmla="*/ 3190812 h 5929200"/>
              <a:gd name="connsiteX505" fmla="*/ 9876390 w 11372400"/>
              <a:gd name="connsiteY505" fmla="*/ 3593330 h 5929200"/>
              <a:gd name="connsiteX506" fmla="*/ 10309776 w 11372400"/>
              <a:gd name="connsiteY506" fmla="*/ 3593330 h 5929200"/>
              <a:gd name="connsiteX507" fmla="*/ 10309776 w 11372400"/>
              <a:gd name="connsiteY507" fmla="*/ 3190812 h 5929200"/>
              <a:gd name="connsiteX508" fmla="*/ 9435702 w 11372400"/>
              <a:gd name="connsiteY508" fmla="*/ 3190812 h 5929200"/>
              <a:gd name="connsiteX509" fmla="*/ 9435702 w 11372400"/>
              <a:gd name="connsiteY509" fmla="*/ 3593330 h 5929200"/>
              <a:gd name="connsiteX510" fmla="*/ 9869088 w 11372400"/>
              <a:gd name="connsiteY510" fmla="*/ 3593330 h 5929200"/>
              <a:gd name="connsiteX511" fmla="*/ 9869088 w 11372400"/>
              <a:gd name="connsiteY511" fmla="*/ 3190812 h 5929200"/>
              <a:gd name="connsiteX512" fmla="*/ 8995014 w 11372400"/>
              <a:gd name="connsiteY512" fmla="*/ 3190812 h 5929200"/>
              <a:gd name="connsiteX513" fmla="*/ 8995014 w 11372400"/>
              <a:gd name="connsiteY513" fmla="*/ 3593330 h 5929200"/>
              <a:gd name="connsiteX514" fmla="*/ 9428400 w 11372400"/>
              <a:gd name="connsiteY514" fmla="*/ 3593330 h 5929200"/>
              <a:gd name="connsiteX515" fmla="*/ 9428400 w 11372400"/>
              <a:gd name="connsiteY515" fmla="*/ 3190812 h 5929200"/>
              <a:gd name="connsiteX516" fmla="*/ 8554326 w 11372400"/>
              <a:gd name="connsiteY516" fmla="*/ 3190812 h 5929200"/>
              <a:gd name="connsiteX517" fmla="*/ 8554326 w 11372400"/>
              <a:gd name="connsiteY517" fmla="*/ 3593330 h 5929200"/>
              <a:gd name="connsiteX518" fmla="*/ 8987712 w 11372400"/>
              <a:gd name="connsiteY518" fmla="*/ 3593330 h 5929200"/>
              <a:gd name="connsiteX519" fmla="*/ 8987712 w 11372400"/>
              <a:gd name="connsiteY519" fmla="*/ 3190812 h 5929200"/>
              <a:gd name="connsiteX520" fmla="*/ 8113638 w 11372400"/>
              <a:gd name="connsiteY520" fmla="*/ 3190812 h 5929200"/>
              <a:gd name="connsiteX521" fmla="*/ 8113638 w 11372400"/>
              <a:gd name="connsiteY521" fmla="*/ 3593330 h 5929200"/>
              <a:gd name="connsiteX522" fmla="*/ 8547024 w 11372400"/>
              <a:gd name="connsiteY522" fmla="*/ 3593330 h 5929200"/>
              <a:gd name="connsiteX523" fmla="*/ 8547024 w 11372400"/>
              <a:gd name="connsiteY523" fmla="*/ 3190812 h 5929200"/>
              <a:gd name="connsiteX524" fmla="*/ 7672950 w 11372400"/>
              <a:gd name="connsiteY524" fmla="*/ 3190812 h 5929200"/>
              <a:gd name="connsiteX525" fmla="*/ 7672950 w 11372400"/>
              <a:gd name="connsiteY525" fmla="*/ 3593330 h 5929200"/>
              <a:gd name="connsiteX526" fmla="*/ 8106336 w 11372400"/>
              <a:gd name="connsiteY526" fmla="*/ 3593330 h 5929200"/>
              <a:gd name="connsiteX527" fmla="*/ 8106336 w 11372400"/>
              <a:gd name="connsiteY527" fmla="*/ 3190812 h 5929200"/>
              <a:gd name="connsiteX528" fmla="*/ 7232262 w 11372400"/>
              <a:gd name="connsiteY528" fmla="*/ 3190812 h 5929200"/>
              <a:gd name="connsiteX529" fmla="*/ 7232262 w 11372400"/>
              <a:gd name="connsiteY529" fmla="*/ 3593330 h 5929200"/>
              <a:gd name="connsiteX530" fmla="*/ 7665648 w 11372400"/>
              <a:gd name="connsiteY530" fmla="*/ 3593330 h 5929200"/>
              <a:gd name="connsiteX531" fmla="*/ 7665648 w 11372400"/>
              <a:gd name="connsiteY531" fmla="*/ 3190812 h 5929200"/>
              <a:gd name="connsiteX532" fmla="*/ 6791574 w 11372400"/>
              <a:gd name="connsiteY532" fmla="*/ 3190812 h 5929200"/>
              <a:gd name="connsiteX533" fmla="*/ 6791574 w 11372400"/>
              <a:gd name="connsiteY533" fmla="*/ 3593330 h 5929200"/>
              <a:gd name="connsiteX534" fmla="*/ 7224960 w 11372400"/>
              <a:gd name="connsiteY534" fmla="*/ 3593330 h 5929200"/>
              <a:gd name="connsiteX535" fmla="*/ 7224960 w 11372400"/>
              <a:gd name="connsiteY535" fmla="*/ 3190812 h 5929200"/>
              <a:gd name="connsiteX536" fmla="*/ 6350886 w 11372400"/>
              <a:gd name="connsiteY536" fmla="*/ 3190812 h 5929200"/>
              <a:gd name="connsiteX537" fmla="*/ 6350886 w 11372400"/>
              <a:gd name="connsiteY537" fmla="*/ 3593330 h 5929200"/>
              <a:gd name="connsiteX538" fmla="*/ 6784272 w 11372400"/>
              <a:gd name="connsiteY538" fmla="*/ 3593330 h 5929200"/>
              <a:gd name="connsiteX539" fmla="*/ 6784272 w 11372400"/>
              <a:gd name="connsiteY539" fmla="*/ 3190812 h 5929200"/>
              <a:gd name="connsiteX540" fmla="*/ 5910198 w 11372400"/>
              <a:gd name="connsiteY540" fmla="*/ 3190812 h 5929200"/>
              <a:gd name="connsiteX541" fmla="*/ 5910198 w 11372400"/>
              <a:gd name="connsiteY541" fmla="*/ 3593330 h 5929200"/>
              <a:gd name="connsiteX542" fmla="*/ 6343584 w 11372400"/>
              <a:gd name="connsiteY542" fmla="*/ 3593330 h 5929200"/>
              <a:gd name="connsiteX543" fmla="*/ 6343584 w 11372400"/>
              <a:gd name="connsiteY543" fmla="*/ 3190812 h 5929200"/>
              <a:gd name="connsiteX544" fmla="*/ 5469511 w 11372400"/>
              <a:gd name="connsiteY544" fmla="*/ 3190812 h 5929200"/>
              <a:gd name="connsiteX545" fmla="*/ 5469511 w 11372400"/>
              <a:gd name="connsiteY545" fmla="*/ 3593330 h 5929200"/>
              <a:gd name="connsiteX546" fmla="*/ 5902896 w 11372400"/>
              <a:gd name="connsiteY546" fmla="*/ 3593330 h 5929200"/>
              <a:gd name="connsiteX547" fmla="*/ 5902896 w 11372400"/>
              <a:gd name="connsiteY547" fmla="*/ 3190812 h 5929200"/>
              <a:gd name="connsiteX548" fmla="*/ 5028826 w 11372400"/>
              <a:gd name="connsiteY548" fmla="*/ 3190812 h 5929200"/>
              <a:gd name="connsiteX549" fmla="*/ 5028826 w 11372400"/>
              <a:gd name="connsiteY549" fmla="*/ 3593330 h 5929200"/>
              <a:gd name="connsiteX550" fmla="*/ 5462211 w 11372400"/>
              <a:gd name="connsiteY550" fmla="*/ 3593330 h 5929200"/>
              <a:gd name="connsiteX551" fmla="*/ 5462211 w 11372400"/>
              <a:gd name="connsiteY551" fmla="*/ 3190812 h 5929200"/>
              <a:gd name="connsiteX552" fmla="*/ 4588140 w 11372400"/>
              <a:gd name="connsiteY552" fmla="*/ 3190812 h 5929200"/>
              <a:gd name="connsiteX553" fmla="*/ 4588140 w 11372400"/>
              <a:gd name="connsiteY553" fmla="*/ 3593330 h 5929200"/>
              <a:gd name="connsiteX554" fmla="*/ 5021524 w 11372400"/>
              <a:gd name="connsiteY554" fmla="*/ 3593330 h 5929200"/>
              <a:gd name="connsiteX555" fmla="*/ 5021524 w 11372400"/>
              <a:gd name="connsiteY555" fmla="*/ 3190812 h 5929200"/>
              <a:gd name="connsiteX556" fmla="*/ 4147451 w 11372400"/>
              <a:gd name="connsiteY556" fmla="*/ 3190812 h 5929200"/>
              <a:gd name="connsiteX557" fmla="*/ 4147451 w 11372400"/>
              <a:gd name="connsiteY557" fmla="*/ 3593330 h 5929200"/>
              <a:gd name="connsiteX558" fmla="*/ 4580836 w 11372400"/>
              <a:gd name="connsiteY558" fmla="*/ 3593330 h 5929200"/>
              <a:gd name="connsiteX559" fmla="*/ 4580836 w 11372400"/>
              <a:gd name="connsiteY559" fmla="*/ 3190812 h 5929200"/>
              <a:gd name="connsiteX560" fmla="*/ 3706762 w 11372400"/>
              <a:gd name="connsiteY560" fmla="*/ 3190812 h 5929200"/>
              <a:gd name="connsiteX561" fmla="*/ 3706762 w 11372400"/>
              <a:gd name="connsiteY561" fmla="*/ 3593330 h 5929200"/>
              <a:gd name="connsiteX562" fmla="*/ 4140150 w 11372400"/>
              <a:gd name="connsiteY562" fmla="*/ 3593330 h 5929200"/>
              <a:gd name="connsiteX563" fmla="*/ 4140150 w 11372400"/>
              <a:gd name="connsiteY563" fmla="*/ 3190812 h 5929200"/>
              <a:gd name="connsiteX564" fmla="*/ 3266074 w 11372400"/>
              <a:gd name="connsiteY564" fmla="*/ 3190812 h 5929200"/>
              <a:gd name="connsiteX565" fmla="*/ 3266074 w 11372400"/>
              <a:gd name="connsiteY565" fmla="*/ 3593330 h 5929200"/>
              <a:gd name="connsiteX566" fmla="*/ 3699460 w 11372400"/>
              <a:gd name="connsiteY566" fmla="*/ 3593330 h 5929200"/>
              <a:gd name="connsiteX567" fmla="*/ 3699460 w 11372400"/>
              <a:gd name="connsiteY567" fmla="*/ 3190812 h 5929200"/>
              <a:gd name="connsiteX568" fmla="*/ 2825386 w 11372400"/>
              <a:gd name="connsiteY568" fmla="*/ 3190812 h 5929200"/>
              <a:gd name="connsiteX569" fmla="*/ 2825386 w 11372400"/>
              <a:gd name="connsiteY569" fmla="*/ 3593330 h 5929200"/>
              <a:gd name="connsiteX570" fmla="*/ 3258772 w 11372400"/>
              <a:gd name="connsiteY570" fmla="*/ 3593330 h 5929200"/>
              <a:gd name="connsiteX571" fmla="*/ 3258772 w 11372400"/>
              <a:gd name="connsiteY571" fmla="*/ 3190812 h 5929200"/>
              <a:gd name="connsiteX572" fmla="*/ 2384699 w 11372400"/>
              <a:gd name="connsiteY572" fmla="*/ 3190812 h 5929200"/>
              <a:gd name="connsiteX573" fmla="*/ 2384699 w 11372400"/>
              <a:gd name="connsiteY573" fmla="*/ 3593330 h 5929200"/>
              <a:gd name="connsiteX574" fmla="*/ 2818085 w 11372400"/>
              <a:gd name="connsiteY574" fmla="*/ 3593330 h 5929200"/>
              <a:gd name="connsiteX575" fmla="*/ 2818085 w 11372400"/>
              <a:gd name="connsiteY575" fmla="*/ 3190812 h 5929200"/>
              <a:gd name="connsiteX576" fmla="*/ 1944011 w 11372400"/>
              <a:gd name="connsiteY576" fmla="*/ 3190812 h 5929200"/>
              <a:gd name="connsiteX577" fmla="*/ 1944011 w 11372400"/>
              <a:gd name="connsiteY577" fmla="*/ 3593330 h 5929200"/>
              <a:gd name="connsiteX578" fmla="*/ 2377397 w 11372400"/>
              <a:gd name="connsiteY578" fmla="*/ 3593330 h 5929200"/>
              <a:gd name="connsiteX579" fmla="*/ 2377397 w 11372400"/>
              <a:gd name="connsiteY579" fmla="*/ 3190812 h 5929200"/>
              <a:gd name="connsiteX580" fmla="*/ 1503321 w 11372400"/>
              <a:gd name="connsiteY580" fmla="*/ 3190812 h 5929200"/>
              <a:gd name="connsiteX581" fmla="*/ 1503321 w 11372400"/>
              <a:gd name="connsiteY581" fmla="*/ 3593330 h 5929200"/>
              <a:gd name="connsiteX582" fmla="*/ 1936709 w 11372400"/>
              <a:gd name="connsiteY582" fmla="*/ 3593330 h 5929200"/>
              <a:gd name="connsiteX583" fmla="*/ 1936709 w 11372400"/>
              <a:gd name="connsiteY583" fmla="*/ 3190812 h 5929200"/>
              <a:gd name="connsiteX584" fmla="*/ 1062633 w 11372400"/>
              <a:gd name="connsiteY584" fmla="*/ 3190812 h 5929200"/>
              <a:gd name="connsiteX585" fmla="*/ 1062633 w 11372400"/>
              <a:gd name="connsiteY585" fmla="*/ 3593330 h 5929200"/>
              <a:gd name="connsiteX586" fmla="*/ 1496019 w 11372400"/>
              <a:gd name="connsiteY586" fmla="*/ 3593330 h 5929200"/>
              <a:gd name="connsiteX587" fmla="*/ 1496019 w 11372400"/>
              <a:gd name="connsiteY587" fmla="*/ 3190812 h 5929200"/>
              <a:gd name="connsiteX588" fmla="*/ 621945 w 11372400"/>
              <a:gd name="connsiteY588" fmla="*/ 3190812 h 5929200"/>
              <a:gd name="connsiteX589" fmla="*/ 621945 w 11372400"/>
              <a:gd name="connsiteY589" fmla="*/ 3593330 h 5929200"/>
              <a:gd name="connsiteX590" fmla="*/ 1055332 w 11372400"/>
              <a:gd name="connsiteY590" fmla="*/ 3593330 h 5929200"/>
              <a:gd name="connsiteX591" fmla="*/ 1055332 w 11372400"/>
              <a:gd name="connsiteY591" fmla="*/ 3190812 h 5929200"/>
              <a:gd name="connsiteX592" fmla="*/ 181257 w 11372400"/>
              <a:gd name="connsiteY592" fmla="*/ 3190812 h 5929200"/>
              <a:gd name="connsiteX593" fmla="*/ 181257 w 11372400"/>
              <a:gd name="connsiteY593" fmla="*/ 3593330 h 5929200"/>
              <a:gd name="connsiteX594" fmla="*/ 614643 w 11372400"/>
              <a:gd name="connsiteY594" fmla="*/ 3593330 h 5929200"/>
              <a:gd name="connsiteX595" fmla="*/ 614643 w 11372400"/>
              <a:gd name="connsiteY595" fmla="*/ 3190812 h 5929200"/>
              <a:gd name="connsiteX596" fmla="*/ 10757766 w 11372400"/>
              <a:gd name="connsiteY596" fmla="*/ 2780992 h 5929200"/>
              <a:gd name="connsiteX597" fmla="*/ 10757766 w 11372400"/>
              <a:gd name="connsiteY597" fmla="*/ 3183510 h 5929200"/>
              <a:gd name="connsiteX598" fmla="*/ 11191152 w 11372400"/>
              <a:gd name="connsiteY598" fmla="*/ 3183510 h 5929200"/>
              <a:gd name="connsiteX599" fmla="*/ 11191152 w 11372400"/>
              <a:gd name="connsiteY599" fmla="*/ 2780992 h 5929200"/>
              <a:gd name="connsiteX600" fmla="*/ 10317078 w 11372400"/>
              <a:gd name="connsiteY600" fmla="*/ 2780992 h 5929200"/>
              <a:gd name="connsiteX601" fmla="*/ 10317078 w 11372400"/>
              <a:gd name="connsiteY601" fmla="*/ 3183510 h 5929200"/>
              <a:gd name="connsiteX602" fmla="*/ 10750464 w 11372400"/>
              <a:gd name="connsiteY602" fmla="*/ 3183510 h 5929200"/>
              <a:gd name="connsiteX603" fmla="*/ 10750464 w 11372400"/>
              <a:gd name="connsiteY603" fmla="*/ 2780992 h 5929200"/>
              <a:gd name="connsiteX604" fmla="*/ 9876390 w 11372400"/>
              <a:gd name="connsiteY604" fmla="*/ 2780992 h 5929200"/>
              <a:gd name="connsiteX605" fmla="*/ 9876390 w 11372400"/>
              <a:gd name="connsiteY605" fmla="*/ 3183510 h 5929200"/>
              <a:gd name="connsiteX606" fmla="*/ 10309776 w 11372400"/>
              <a:gd name="connsiteY606" fmla="*/ 3183510 h 5929200"/>
              <a:gd name="connsiteX607" fmla="*/ 10309776 w 11372400"/>
              <a:gd name="connsiteY607" fmla="*/ 2780992 h 5929200"/>
              <a:gd name="connsiteX608" fmla="*/ 9435702 w 11372400"/>
              <a:gd name="connsiteY608" fmla="*/ 2780992 h 5929200"/>
              <a:gd name="connsiteX609" fmla="*/ 9435702 w 11372400"/>
              <a:gd name="connsiteY609" fmla="*/ 3183510 h 5929200"/>
              <a:gd name="connsiteX610" fmla="*/ 9869088 w 11372400"/>
              <a:gd name="connsiteY610" fmla="*/ 3183510 h 5929200"/>
              <a:gd name="connsiteX611" fmla="*/ 9869088 w 11372400"/>
              <a:gd name="connsiteY611" fmla="*/ 2780992 h 5929200"/>
              <a:gd name="connsiteX612" fmla="*/ 8995014 w 11372400"/>
              <a:gd name="connsiteY612" fmla="*/ 2780992 h 5929200"/>
              <a:gd name="connsiteX613" fmla="*/ 8995014 w 11372400"/>
              <a:gd name="connsiteY613" fmla="*/ 3183510 h 5929200"/>
              <a:gd name="connsiteX614" fmla="*/ 9428400 w 11372400"/>
              <a:gd name="connsiteY614" fmla="*/ 3183510 h 5929200"/>
              <a:gd name="connsiteX615" fmla="*/ 9428400 w 11372400"/>
              <a:gd name="connsiteY615" fmla="*/ 2780992 h 5929200"/>
              <a:gd name="connsiteX616" fmla="*/ 8554326 w 11372400"/>
              <a:gd name="connsiteY616" fmla="*/ 2780992 h 5929200"/>
              <a:gd name="connsiteX617" fmla="*/ 8554326 w 11372400"/>
              <a:gd name="connsiteY617" fmla="*/ 3183510 h 5929200"/>
              <a:gd name="connsiteX618" fmla="*/ 8987712 w 11372400"/>
              <a:gd name="connsiteY618" fmla="*/ 3183510 h 5929200"/>
              <a:gd name="connsiteX619" fmla="*/ 8987712 w 11372400"/>
              <a:gd name="connsiteY619" fmla="*/ 2780992 h 5929200"/>
              <a:gd name="connsiteX620" fmla="*/ 8113638 w 11372400"/>
              <a:gd name="connsiteY620" fmla="*/ 2780992 h 5929200"/>
              <a:gd name="connsiteX621" fmla="*/ 8113638 w 11372400"/>
              <a:gd name="connsiteY621" fmla="*/ 3183510 h 5929200"/>
              <a:gd name="connsiteX622" fmla="*/ 8547024 w 11372400"/>
              <a:gd name="connsiteY622" fmla="*/ 3183510 h 5929200"/>
              <a:gd name="connsiteX623" fmla="*/ 8547024 w 11372400"/>
              <a:gd name="connsiteY623" fmla="*/ 2780992 h 5929200"/>
              <a:gd name="connsiteX624" fmla="*/ 7672950 w 11372400"/>
              <a:gd name="connsiteY624" fmla="*/ 2780992 h 5929200"/>
              <a:gd name="connsiteX625" fmla="*/ 7672950 w 11372400"/>
              <a:gd name="connsiteY625" fmla="*/ 3183510 h 5929200"/>
              <a:gd name="connsiteX626" fmla="*/ 8106336 w 11372400"/>
              <a:gd name="connsiteY626" fmla="*/ 3183510 h 5929200"/>
              <a:gd name="connsiteX627" fmla="*/ 8106336 w 11372400"/>
              <a:gd name="connsiteY627" fmla="*/ 2780992 h 5929200"/>
              <a:gd name="connsiteX628" fmla="*/ 7232262 w 11372400"/>
              <a:gd name="connsiteY628" fmla="*/ 2780992 h 5929200"/>
              <a:gd name="connsiteX629" fmla="*/ 7232262 w 11372400"/>
              <a:gd name="connsiteY629" fmla="*/ 3183510 h 5929200"/>
              <a:gd name="connsiteX630" fmla="*/ 7665648 w 11372400"/>
              <a:gd name="connsiteY630" fmla="*/ 3183510 h 5929200"/>
              <a:gd name="connsiteX631" fmla="*/ 7665648 w 11372400"/>
              <a:gd name="connsiteY631" fmla="*/ 2780992 h 5929200"/>
              <a:gd name="connsiteX632" fmla="*/ 6791574 w 11372400"/>
              <a:gd name="connsiteY632" fmla="*/ 2780992 h 5929200"/>
              <a:gd name="connsiteX633" fmla="*/ 6791574 w 11372400"/>
              <a:gd name="connsiteY633" fmla="*/ 3183510 h 5929200"/>
              <a:gd name="connsiteX634" fmla="*/ 7224960 w 11372400"/>
              <a:gd name="connsiteY634" fmla="*/ 3183510 h 5929200"/>
              <a:gd name="connsiteX635" fmla="*/ 7224960 w 11372400"/>
              <a:gd name="connsiteY635" fmla="*/ 2780992 h 5929200"/>
              <a:gd name="connsiteX636" fmla="*/ 6350886 w 11372400"/>
              <a:gd name="connsiteY636" fmla="*/ 2780992 h 5929200"/>
              <a:gd name="connsiteX637" fmla="*/ 6350886 w 11372400"/>
              <a:gd name="connsiteY637" fmla="*/ 3183510 h 5929200"/>
              <a:gd name="connsiteX638" fmla="*/ 6784272 w 11372400"/>
              <a:gd name="connsiteY638" fmla="*/ 3183510 h 5929200"/>
              <a:gd name="connsiteX639" fmla="*/ 6784272 w 11372400"/>
              <a:gd name="connsiteY639" fmla="*/ 2780992 h 5929200"/>
              <a:gd name="connsiteX640" fmla="*/ 5910198 w 11372400"/>
              <a:gd name="connsiteY640" fmla="*/ 2780992 h 5929200"/>
              <a:gd name="connsiteX641" fmla="*/ 5910198 w 11372400"/>
              <a:gd name="connsiteY641" fmla="*/ 3183510 h 5929200"/>
              <a:gd name="connsiteX642" fmla="*/ 6343584 w 11372400"/>
              <a:gd name="connsiteY642" fmla="*/ 3183510 h 5929200"/>
              <a:gd name="connsiteX643" fmla="*/ 6343584 w 11372400"/>
              <a:gd name="connsiteY643" fmla="*/ 2780992 h 5929200"/>
              <a:gd name="connsiteX644" fmla="*/ 5469511 w 11372400"/>
              <a:gd name="connsiteY644" fmla="*/ 2780992 h 5929200"/>
              <a:gd name="connsiteX645" fmla="*/ 5469511 w 11372400"/>
              <a:gd name="connsiteY645" fmla="*/ 3183510 h 5929200"/>
              <a:gd name="connsiteX646" fmla="*/ 5902896 w 11372400"/>
              <a:gd name="connsiteY646" fmla="*/ 3183510 h 5929200"/>
              <a:gd name="connsiteX647" fmla="*/ 5902896 w 11372400"/>
              <a:gd name="connsiteY647" fmla="*/ 2780992 h 5929200"/>
              <a:gd name="connsiteX648" fmla="*/ 5028826 w 11372400"/>
              <a:gd name="connsiteY648" fmla="*/ 2780992 h 5929200"/>
              <a:gd name="connsiteX649" fmla="*/ 5028826 w 11372400"/>
              <a:gd name="connsiteY649" fmla="*/ 3183510 h 5929200"/>
              <a:gd name="connsiteX650" fmla="*/ 5462211 w 11372400"/>
              <a:gd name="connsiteY650" fmla="*/ 3183510 h 5929200"/>
              <a:gd name="connsiteX651" fmla="*/ 5462211 w 11372400"/>
              <a:gd name="connsiteY651" fmla="*/ 2780992 h 5929200"/>
              <a:gd name="connsiteX652" fmla="*/ 4588140 w 11372400"/>
              <a:gd name="connsiteY652" fmla="*/ 2780992 h 5929200"/>
              <a:gd name="connsiteX653" fmla="*/ 4588140 w 11372400"/>
              <a:gd name="connsiteY653" fmla="*/ 3183510 h 5929200"/>
              <a:gd name="connsiteX654" fmla="*/ 5021524 w 11372400"/>
              <a:gd name="connsiteY654" fmla="*/ 3183510 h 5929200"/>
              <a:gd name="connsiteX655" fmla="*/ 5021524 w 11372400"/>
              <a:gd name="connsiteY655" fmla="*/ 2780992 h 5929200"/>
              <a:gd name="connsiteX656" fmla="*/ 4147451 w 11372400"/>
              <a:gd name="connsiteY656" fmla="*/ 2780992 h 5929200"/>
              <a:gd name="connsiteX657" fmla="*/ 4147451 w 11372400"/>
              <a:gd name="connsiteY657" fmla="*/ 3183510 h 5929200"/>
              <a:gd name="connsiteX658" fmla="*/ 4580836 w 11372400"/>
              <a:gd name="connsiteY658" fmla="*/ 3183510 h 5929200"/>
              <a:gd name="connsiteX659" fmla="*/ 4580836 w 11372400"/>
              <a:gd name="connsiteY659" fmla="*/ 2780992 h 5929200"/>
              <a:gd name="connsiteX660" fmla="*/ 3706762 w 11372400"/>
              <a:gd name="connsiteY660" fmla="*/ 2780992 h 5929200"/>
              <a:gd name="connsiteX661" fmla="*/ 3706762 w 11372400"/>
              <a:gd name="connsiteY661" fmla="*/ 3183510 h 5929200"/>
              <a:gd name="connsiteX662" fmla="*/ 4140150 w 11372400"/>
              <a:gd name="connsiteY662" fmla="*/ 3183510 h 5929200"/>
              <a:gd name="connsiteX663" fmla="*/ 4140150 w 11372400"/>
              <a:gd name="connsiteY663" fmla="*/ 2780992 h 5929200"/>
              <a:gd name="connsiteX664" fmla="*/ 3266074 w 11372400"/>
              <a:gd name="connsiteY664" fmla="*/ 2780992 h 5929200"/>
              <a:gd name="connsiteX665" fmla="*/ 3266074 w 11372400"/>
              <a:gd name="connsiteY665" fmla="*/ 3183510 h 5929200"/>
              <a:gd name="connsiteX666" fmla="*/ 3699460 w 11372400"/>
              <a:gd name="connsiteY666" fmla="*/ 3183510 h 5929200"/>
              <a:gd name="connsiteX667" fmla="*/ 3699460 w 11372400"/>
              <a:gd name="connsiteY667" fmla="*/ 2780992 h 5929200"/>
              <a:gd name="connsiteX668" fmla="*/ 2825386 w 11372400"/>
              <a:gd name="connsiteY668" fmla="*/ 2780992 h 5929200"/>
              <a:gd name="connsiteX669" fmla="*/ 2825386 w 11372400"/>
              <a:gd name="connsiteY669" fmla="*/ 3183510 h 5929200"/>
              <a:gd name="connsiteX670" fmla="*/ 3258772 w 11372400"/>
              <a:gd name="connsiteY670" fmla="*/ 3183510 h 5929200"/>
              <a:gd name="connsiteX671" fmla="*/ 3258772 w 11372400"/>
              <a:gd name="connsiteY671" fmla="*/ 2780992 h 5929200"/>
              <a:gd name="connsiteX672" fmla="*/ 2384699 w 11372400"/>
              <a:gd name="connsiteY672" fmla="*/ 2780992 h 5929200"/>
              <a:gd name="connsiteX673" fmla="*/ 2384699 w 11372400"/>
              <a:gd name="connsiteY673" fmla="*/ 3183510 h 5929200"/>
              <a:gd name="connsiteX674" fmla="*/ 2818085 w 11372400"/>
              <a:gd name="connsiteY674" fmla="*/ 3183510 h 5929200"/>
              <a:gd name="connsiteX675" fmla="*/ 2818085 w 11372400"/>
              <a:gd name="connsiteY675" fmla="*/ 2780992 h 5929200"/>
              <a:gd name="connsiteX676" fmla="*/ 1944011 w 11372400"/>
              <a:gd name="connsiteY676" fmla="*/ 2780992 h 5929200"/>
              <a:gd name="connsiteX677" fmla="*/ 1944011 w 11372400"/>
              <a:gd name="connsiteY677" fmla="*/ 3183510 h 5929200"/>
              <a:gd name="connsiteX678" fmla="*/ 2377397 w 11372400"/>
              <a:gd name="connsiteY678" fmla="*/ 3183510 h 5929200"/>
              <a:gd name="connsiteX679" fmla="*/ 2377397 w 11372400"/>
              <a:gd name="connsiteY679" fmla="*/ 2780992 h 5929200"/>
              <a:gd name="connsiteX680" fmla="*/ 1503321 w 11372400"/>
              <a:gd name="connsiteY680" fmla="*/ 2780992 h 5929200"/>
              <a:gd name="connsiteX681" fmla="*/ 1503321 w 11372400"/>
              <a:gd name="connsiteY681" fmla="*/ 3183510 h 5929200"/>
              <a:gd name="connsiteX682" fmla="*/ 1936709 w 11372400"/>
              <a:gd name="connsiteY682" fmla="*/ 3183510 h 5929200"/>
              <a:gd name="connsiteX683" fmla="*/ 1936709 w 11372400"/>
              <a:gd name="connsiteY683" fmla="*/ 2780992 h 5929200"/>
              <a:gd name="connsiteX684" fmla="*/ 1062633 w 11372400"/>
              <a:gd name="connsiteY684" fmla="*/ 2780992 h 5929200"/>
              <a:gd name="connsiteX685" fmla="*/ 1062633 w 11372400"/>
              <a:gd name="connsiteY685" fmla="*/ 3183510 h 5929200"/>
              <a:gd name="connsiteX686" fmla="*/ 1496019 w 11372400"/>
              <a:gd name="connsiteY686" fmla="*/ 3183510 h 5929200"/>
              <a:gd name="connsiteX687" fmla="*/ 1496019 w 11372400"/>
              <a:gd name="connsiteY687" fmla="*/ 2780992 h 5929200"/>
              <a:gd name="connsiteX688" fmla="*/ 621945 w 11372400"/>
              <a:gd name="connsiteY688" fmla="*/ 2780992 h 5929200"/>
              <a:gd name="connsiteX689" fmla="*/ 621945 w 11372400"/>
              <a:gd name="connsiteY689" fmla="*/ 3183510 h 5929200"/>
              <a:gd name="connsiteX690" fmla="*/ 1055332 w 11372400"/>
              <a:gd name="connsiteY690" fmla="*/ 3183510 h 5929200"/>
              <a:gd name="connsiteX691" fmla="*/ 1055332 w 11372400"/>
              <a:gd name="connsiteY691" fmla="*/ 2780992 h 5929200"/>
              <a:gd name="connsiteX692" fmla="*/ 181257 w 11372400"/>
              <a:gd name="connsiteY692" fmla="*/ 2780992 h 5929200"/>
              <a:gd name="connsiteX693" fmla="*/ 181257 w 11372400"/>
              <a:gd name="connsiteY693" fmla="*/ 3183510 h 5929200"/>
              <a:gd name="connsiteX694" fmla="*/ 614643 w 11372400"/>
              <a:gd name="connsiteY694" fmla="*/ 3183510 h 5929200"/>
              <a:gd name="connsiteX695" fmla="*/ 614643 w 11372400"/>
              <a:gd name="connsiteY695" fmla="*/ 2780992 h 5929200"/>
              <a:gd name="connsiteX696" fmla="*/ 10757766 w 11372400"/>
              <a:gd name="connsiteY696" fmla="*/ 2371172 h 5929200"/>
              <a:gd name="connsiteX697" fmla="*/ 10757766 w 11372400"/>
              <a:gd name="connsiteY697" fmla="*/ 2773690 h 5929200"/>
              <a:gd name="connsiteX698" fmla="*/ 11191152 w 11372400"/>
              <a:gd name="connsiteY698" fmla="*/ 2773690 h 5929200"/>
              <a:gd name="connsiteX699" fmla="*/ 11191152 w 11372400"/>
              <a:gd name="connsiteY699" fmla="*/ 2371172 h 5929200"/>
              <a:gd name="connsiteX700" fmla="*/ 10317078 w 11372400"/>
              <a:gd name="connsiteY700" fmla="*/ 2371172 h 5929200"/>
              <a:gd name="connsiteX701" fmla="*/ 10317078 w 11372400"/>
              <a:gd name="connsiteY701" fmla="*/ 2773690 h 5929200"/>
              <a:gd name="connsiteX702" fmla="*/ 10750464 w 11372400"/>
              <a:gd name="connsiteY702" fmla="*/ 2773690 h 5929200"/>
              <a:gd name="connsiteX703" fmla="*/ 10750464 w 11372400"/>
              <a:gd name="connsiteY703" fmla="*/ 2371172 h 5929200"/>
              <a:gd name="connsiteX704" fmla="*/ 9876390 w 11372400"/>
              <a:gd name="connsiteY704" fmla="*/ 2371172 h 5929200"/>
              <a:gd name="connsiteX705" fmla="*/ 9876390 w 11372400"/>
              <a:gd name="connsiteY705" fmla="*/ 2773690 h 5929200"/>
              <a:gd name="connsiteX706" fmla="*/ 10309776 w 11372400"/>
              <a:gd name="connsiteY706" fmla="*/ 2773690 h 5929200"/>
              <a:gd name="connsiteX707" fmla="*/ 10309776 w 11372400"/>
              <a:gd name="connsiteY707" fmla="*/ 2371172 h 5929200"/>
              <a:gd name="connsiteX708" fmla="*/ 9435702 w 11372400"/>
              <a:gd name="connsiteY708" fmla="*/ 2371172 h 5929200"/>
              <a:gd name="connsiteX709" fmla="*/ 9435702 w 11372400"/>
              <a:gd name="connsiteY709" fmla="*/ 2773690 h 5929200"/>
              <a:gd name="connsiteX710" fmla="*/ 9869088 w 11372400"/>
              <a:gd name="connsiteY710" fmla="*/ 2773690 h 5929200"/>
              <a:gd name="connsiteX711" fmla="*/ 9869088 w 11372400"/>
              <a:gd name="connsiteY711" fmla="*/ 2371172 h 5929200"/>
              <a:gd name="connsiteX712" fmla="*/ 8995014 w 11372400"/>
              <a:gd name="connsiteY712" fmla="*/ 2371172 h 5929200"/>
              <a:gd name="connsiteX713" fmla="*/ 8995014 w 11372400"/>
              <a:gd name="connsiteY713" fmla="*/ 2773690 h 5929200"/>
              <a:gd name="connsiteX714" fmla="*/ 9428400 w 11372400"/>
              <a:gd name="connsiteY714" fmla="*/ 2773690 h 5929200"/>
              <a:gd name="connsiteX715" fmla="*/ 9428400 w 11372400"/>
              <a:gd name="connsiteY715" fmla="*/ 2371172 h 5929200"/>
              <a:gd name="connsiteX716" fmla="*/ 8554326 w 11372400"/>
              <a:gd name="connsiteY716" fmla="*/ 2371172 h 5929200"/>
              <a:gd name="connsiteX717" fmla="*/ 8554326 w 11372400"/>
              <a:gd name="connsiteY717" fmla="*/ 2773690 h 5929200"/>
              <a:gd name="connsiteX718" fmla="*/ 8987712 w 11372400"/>
              <a:gd name="connsiteY718" fmla="*/ 2773690 h 5929200"/>
              <a:gd name="connsiteX719" fmla="*/ 8987712 w 11372400"/>
              <a:gd name="connsiteY719" fmla="*/ 2371172 h 5929200"/>
              <a:gd name="connsiteX720" fmla="*/ 8113638 w 11372400"/>
              <a:gd name="connsiteY720" fmla="*/ 2371172 h 5929200"/>
              <a:gd name="connsiteX721" fmla="*/ 8113638 w 11372400"/>
              <a:gd name="connsiteY721" fmla="*/ 2773690 h 5929200"/>
              <a:gd name="connsiteX722" fmla="*/ 8547024 w 11372400"/>
              <a:gd name="connsiteY722" fmla="*/ 2773690 h 5929200"/>
              <a:gd name="connsiteX723" fmla="*/ 8547024 w 11372400"/>
              <a:gd name="connsiteY723" fmla="*/ 2371172 h 5929200"/>
              <a:gd name="connsiteX724" fmla="*/ 7672950 w 11372400"/>
              <a:gd name="connsiteY724" fmla="*/ 2371172 h 5929200"/>
              <a:gd name="connsiteX725" fmla="*/ 7672950 w 11372400"/>
              <a:gd name="connsiteY725" fmla="*/ 2773690 h 5929200"/>
              <a:gd name="connsiteX726" fmla="*/ 8106336 w 11372400"/>
              <a:gd name="connsiteY726" fmla="*/ 2773690 h 5929200"/>
              <a:gd name="connsiteX727" fmla="*/ 8106336 w 11372400"/>
              <a:gd name="connsiteY727" fmla="*/ 2371172 h 5929200"/>
              <a:gd name="connsiteX728" fmla="*/ 7232262 w 11372400"/>
              <a:gd name="connsiteY728" fmla="*/ 2371172 h 5929200"/>
              <a:gd name="connsiteX729" fmla="*/ 7232262 w 11372400"/>
              <a:gd name="connsiteY729" fmla="*/ 2773690 h 5929200"/>
              <a:gd name="connsiteX730" fmla="*/ 7665648 w 11372400"/>
              <a:gd name="connsiteY730" fmla="*/ 2773690 h 5929200"/>
              <a:gd name="connsiteX731" fmla="*/ 7665648 w 11372400"/>
              <a:gd name="connsiteY731" fmla="*/ 2371172 h 5929200"/>
              <a:gd name="connsiteX732" fmla="*/ 6791574 w 11372400"/>
              <a:gd name="connsiteY732" fmla="*/ 2371172 h 5929200"/>
              <a:gd name="connsiteX733" fmla="*/ 6791574 w 11372400"/>
              <a:gd name="connsiteY733" fmla="*/ 2773690 h 5929200"/>
              <a:gd name="connsiteX734" fmla="*/ 7224960 w 11372400"/>
              <a:gd name="connsiteY734" fmla="*/ 2773690 h 5929200"/>
              <a:gd name="connsiteX735" fmla="*/ 7224960 w 11372400"/>
              <a:gd name="connsiteY735" fmla="*/ 2371172 h 5929200"/>
              <a:gd name="connsiteX736" fmla="*/ 6350886 w 11372400"/>
              <a:gd name="connsiteY736" fmla="*/ 2371172 h 5929200"/>
              <a:gd name="connsiteX737" fmla="*/ 6350886 w 11372400"/>
              <a:gd name="connsiteY737" fmla="*/ 2773690 h 5929200"/>
              <a:gd name="connsiteX738" fmla="*/ 6784272 w 11372400"/>
              <a:gd name="connsiteY738" fmla="*/ 2773690 h 5929200"/>
              <a:gd name="connsiteX739" fmla="*/ 6784272 w 11372400"/>
              <a:gd name="connsiteY739" fmla="*/ 2371172 h 5929200"/>
              <a:gd name="connsiteX740" fmla="*/ 5910198 w 11372400"/>
              <a:gd name="connsiteY740" fmla="*/ 2371172 h 5929200"/>
              <a:gd name="connsiteX741" fmla="*/ 5910198 w 11372400"/>
              <a:gd name="connsiteY741" fmla="*/ 2773690 h 5929200"/>
              <a:gd name="connsiteX742" fmla="*/ 6343584 w 11372400"/>
              <a:gd name="connsiteY742" fmla="*/ 2773690 h 5929200"/>
              <a:gd name="connsiteX743" fmla="*/ 6343584 w 11372400"/>
              <a:gd name="connsiteY743" fmla="*/ 2371172 h 5929200"/>
              <a:gd name="connsiteX744" fmla="*/ 5469511 w 11372400"/>
              <a:gd name="connsiteY744" fmla="*/ 2371172 h 5929200"/>
              <a:gd name="connsiteX745" fmla="*/ 5469511 w 11372400"/>
              <a:gd name="connsiteY745" fmla="*/ 2773690 h 5929200"/>
              <a:gd name="connsiteX746" fmla="*/ 5902896 w 11372400"/>
              <a:gd name="connsiteY746" fmla="*/ 2773690 h 5929200"/>
              <a:gd name="connsiteX747" fmla="*/ 5902896 w 11372400"/>
              <a:gd name="connsiteY747" fmla="*/ 2371172 h 5929200"/>
              <a:gd name="connsiteX748" fmla="*/ 5028826 w 11372400"/>
              <a:gd name="connsiteY748" fmla="*/ 2371172 h 5929200"/>
              <a:gd name="connsiteX749" fmla="*/ 5028826 w 11372400"/>
              <a:gd name="connsiteY749" fmla="*/ 2773690 h 5929200"/>
              <a:gd name="connsiteX750" fmla="*/ 5462211 w 11372400"/>
              <a:gd name="connsiteY750" fmla="*/ 2773690 h 5929200"/>
              <a:gd name="connsiteX751" fmla="*/ 5462211 w 11372400"/>
              <a:gd name="connsiteY751" fmla="*/ 2371172 h 5929200"/>
              <a:gd name="connsiteX752" fmla="*/ 4588140 w 11372400"/>
              <a:gd name="connsiteY752" fmla="*/ 2371172 h 5929200"/>
              <a:gd name="connsiteX753" fmla="*/ 4588140 w 11372400"/>
              <a:gd name="connsiteY753" fmla="*/ 2773690 h 5929200"/>
              <a:gd name="connsiteX754" fmla="*/ 5021524 w 11372400"/>
              <a:gd name="connsiteY754" fmla="*/ 2773690 h 5929200"/>
              <a:gd name="connsiteX755" fmla="*/ 5021524 w 11372400"/>
              <a:gd name="connsiteY755" fmla="*/ 2371172 h 5929200"/>
              <a:gd name="connsiteX756" fmla="*/ 4147451 w 11372400"/>
              <a:gd name="connsiteY756" fmla="*/ 2371172 h 5929200"/>
              <a:gd name="connsiteX757" fmla="*/ 4147451 w 11372400"/>
              <a:gd name="connsiteY757" fmla="*/ 2773690 h 5929200"/>
              <a:gd name="connsiteX758" fmla="*/ 4580836 w 11372400"/>
              <a:gd name="connsiteY758" fmla="*/ 2773690 h 5929200"/>
              <a:gd name="connsiteX759" fmla="*/ 4580836 w 11372400"/>
              <a:gd name="connsiteY759" fmla="*/ 2371172 h 5929200"/>
              <a:gd name="connsiteX760" fmla="*/ 3706762 w 11372400"/>
              <a:gd name="connsiteY760" fmla="*/ 2371172 h 5929200"/>
              <a:gd name="connsiteX761" fmla="*/ 3706762 w 11372400"/>
              <a:gd name="connsiteY761" fmla="*/ 2773690 h 5929200"/>
              <a:gd name="connsiteX762" fmla="*/ 4140150 w 11372400"/>
              <a:gd name="connsiteY762" fmla="*/ 2773690 h 5929200"/>
              <a:gd name="connsiteX763" fmla="*/ 4140150 w 11372400"/>
              <a:gd name="connsiteY763" fmla="*/ 2371172 h 5929200"/>
              <a:gd name="connsiteX764" fmla="*/ 3266074 w 11372400"/>
              <a:gd name="connsiteY764" fmla="*/ 2371172 h 5929200"/>
              <a:gd name="connsiteX765" fmla="*/ 3266074 w 11372400"/>
              <a:gd name="connsiteY765" fmla="*/ 2773690 h 5929200"/>
              <a:gd name="connsiteX766" fmla="*/ 3699460 w 11372400"/>
              <a:gd name="connsiteY766" fmla="*/ 2773690 h 5929200"/>
              <a:gd name="connsiteX767" fmla="*/ 3699460 w 11372400"/>
              <a:gd name="connsiteY767" fmla="*/ 2371172 h 5929200"/>
              <a:gd name="connsiteX768" fmla="*/ 2825386 w 11372400"/>
              <a:gd name="connsiteY768" fmla="*/ 2371172 h 5929200"/>
              <a:gd name="connsiteX769" fmla="*/ 2825386 w 11372400"/>
              <a:gd name="connsiteY769" fmla="*/ 2773690 h 5929200"/>
              <a:gd name="connsiteX770" fmla="*/ 3258772 w 11372400"/>
              <a:gd name="connsiteY770" fmla="*/ 2773690 h 5929200"/>
              <a:gd name="connsiteX771" fmla="*/ 3258772 w 11372400"/>
              <a:gd name="connsiteY771" fmla="*/ 2371172 h 5929200"/>
              <a:gd name="connsiteX772" fmla="*/ 2384699 w 11372400"/>
              <a:gd name="connsiteY772" fmla="*/ 2371172 h 5929200"/>
              <a:gd name="connsiteX773" fmla="*/ 2384699 w 11372400"/>
              <a:gd name="connsiteY773" fmla="*/ 2773690 h 5929200"/>
              <a:gd name="connsiteX774" fmla="*/ 2818085 w 11372400"/>
              <a:gd name="connsiteY774" fmla="*/ 2773690 h 5929200"/>
              <a:gd name="connsiteX775" fmla="*/ 2818085 w 11372400"/>
              <a:gd name="connsiteY775" fmla="*/ 2371172 h 5929200"/>
              <a:gd name="connsiteX776" fmla="*/ 1944011 w 11372400"/>
              <a:gd name="connsiteY776" fmla="*/ 2371172 h 5929200"/>
              <a:gd name="connsiteX777" fmla="*/ 1944011 w 11372400"/>
              <a:gd name="connsiteY777" fmla="*/ 2773690 h 5929200"/>
              <a:gd name="connsiteX778" fmla="*/ 2377397 w 11372400"/>
              <a:gd name="connsiteY778" fmla="*/ 2773690 h 5929200"/>
              <a:gd name="connsiteX779" fmla="*/ 2377397 w 11372400"/>
              <a:gd name="connsiteY779" fmla="*/ 2371172 h 5929200"/>
              <a:gd name="connsiteX780" fmla="*/ 1503321 w 11372400"/>
              <a:gd name="connsiteY780" fmla="*/ 2371172 h 5929200"/>
              <a:gd name="connsiteX781" fmla="*/ 1503321 w 11372400"/>
              <a:gd name="connsiteY781" fmla="*/ 2773690 h 5929200"/>
              <a:gd name="connsiteX782" fmla="*/ 1936709 w 11372400"/>
              <a:gd name="connsiteY782" fmla="*/ 2773690 h 5929200"/>
              <a:gd name="connsiteX783" fmla="*/ 1936709 w 11372400"/>
              <a:gd name="connsiteY783" fmla="*/ 2371172 h 5929200"/>
              <a:gd name="connsiteX784" fmla="*/ 1062633 w 11372400"/>
              <a:gd name="connsiteY784" fmla="*/ 2371172 h 5929200"/>
              <a:gd name="connsiteX785" fmla="*/ 1062633 w 11372400"/>
              <a:gd name="connsiteY785" fmla="*/ 2773690 h 5929200"/>
              <a:gd name="connsiteX786" fmla="*/ 1496019 w 11372400"/>
              <a:gd name="connsiteY786" fmla="*/ 2773690 h 5929200"/>
              <a:gd name="connsiteX787" fmla="*/ 1496019 w 11372400"/>
              <a:gd name="connsiteY787" fmla="*/ 2371172 h 5929200"/>
              <a:gd name="connsiteX788" fmla="*/ 621945 w 11372400"/>
              <a:gd name="connsiteY788" fmla="*/ 2371172 h 5929200"/>
              <a:gd name="connsiteX789" fmla="*/ 621945 w 11372400"/>
              <a:gd name="connsiteY789" fmla="*/ 2773690 h 5929200"/>
              <a:gd name="connsiteX790" fmla="*/ 1055332 w 11372400"/>
              <a:gd name="connsiteY790" fmla="*/ 2773690 h 5929200"/>
              <a:gd name="connsiteX791" fmla="*/ 1055332 w 11372400"/>
              <a:gd name="connsiteY791" fmla="*/ 2371172 h 5929200"/>
              <a:gd name="connsiteX792" fmla="*/ 181257 w 11372400"/>
              <a:gd name="connsiteY792" fmla="*/ 2371172 h 5929200"/>
              <a:gd name="connsiteX793" fmla="*/ 181257 w 11372400"/>
              <a:gd name="connsiteY793" fmla="*/ 2773690 h 5929200"/>
              <a:gd name="connsiteX794" fmla="*/ 614643 w 11372400"/>
              <a:gd name="connsiteY794" fmla="*/ 2773690 h 5929200"/>
              <a:gd name="connsiteX795" fmla="*/ 614643 w 11372400"/>
              <a:gd name="connsiteY795" fmla="*/ 2371172 h 5929200"/>
              <a:gd name="connsiteX796" fmla="*/ 10757766 w 11372400"/>
              <a:gd name="connsiteY796" fmla="*/ 1961352 h 5929200"/>
              <a:gd name="connsiteX797" fmla="*/ 10757766 w 11372400"/>
              <a:gd name="connsiteY797" fmla="*/ 2363870 h 5929200"/>
              <a:gd name="connsiteX798" fmla="*/ 11191152 w 11372400"/>
              <a:gd name="connsiteY798" fmla="*/ 2363870 h 5929200"/>
              <a:gd name="connsiteX799" fmla="*/ 11191152 w 11372400"/>
              <a:gd name="connsiteY799" fmla="*/ 1961352 h 5929200"/>
              <a:gd name="connsiteX800" fmla="*/ 10317078 w 11372400"/>
              <a:gd name="connsiteY800" fmla="*/ 1961352 h 5929200"/>
              <a:gd name="connsiteX801" fmla="*/ 10317078 w 11372400"/>
              <a:gd name="connsiteY801" fmla="*/ 2363870 h 5929200"/>
              <a:gd name="connsiteX802" fmla="*/ 10750464 w 11372400"/>
              <a:gd name="connsiteY802" fmla="*/ 2363870 h 5929200"/>
              <a:gd name="connsiteX803" fmla="*/ 10750464 w 11372400"/>
              <a:gd name="connsiteY803" fmla="*/ 1961352 h 5929200"/>
              <a:gd name="connsiteX804" fmla="*/ 9876390 w 11372400"/>
              <a:gd name="connsiteY804" fmla="*/ 1961352 h 5929200"/>
              <a:gd name="connsiteX805" fmla="*/ 9876390 w 11372400"/>
              <a:gd name="connsiteY805" fmla="*/ 2363870 h 5929200"/>
              <a:gd name="connsiteX806" fmla="*/ 10309776 w 11372400"/>
              <a:gd name="connsiteY806" fmla="*/ 2363870 h 5929200"/>
              <a:gd name="connsiteX807" fmla="*/ 10309776 w 11372400"/>
              <a:gd name="connsiteY807" fmla="*/ 1961352 h 5929200"/>
              <a:gd name="connsiteX808" fmla="*/ 9435702 w 11372400"/>
              <a:gd name="connsiteY808" fmla="*/ 1961352 h 5929200"/>
              <a:gd name="connsiteX809" fmla="*/ 9435702 w 11372400"/>
              <a:gd name="connsiteY809" fmla="*/ 2363870 h 5929200"/>
              <a:gd name="connsiteX810" fmla="*/ 9869088 w 11372400"/>
              <a:gd name="connsiteY810" fmla="*/ 2363870 h 5929200"/>
              <a:gd name="connsiteX811" fmla="*/ 9869088 w 11372400"/>
              <a:gd name="connsiteY811" fmla="*/ 1961352 h 5929200"/>
              <a:gd name="connsiteX812" fmla="*/ 8995014 w 11372400"/>
              <a:gd name="connsiteY812" fmla="*/ 1961352 h 5929200"/>
              <a:gd name="connsiteX813" fmla="*/ 8995014 w 11372400"/>
              <a:gd name="connsiteY813" fmla="*/ 2363870 h 5929200"/>
              <a:gd name="connsiteX814" fmla="*/ 9428400 w 11372400"/>
              <a:gd name="connsiteY814" fmla="*/ 2363870 h 5929200"/>
              <a:gd name="connsiteX815" fmla="*/ 9428400 w 11372400"/>
              <a:gd name="connsiteY815" fmla="*/ 1961352 h 5929200"/>
              <a:gd name="connsiteX816" fmla="*/ 8554326 w 11372400"/>
              <a:gd name="connsiteY816" fmla="*/ 1961352 h 5929200"/>
              <a:gd name="connsiteX817" fmla="*/ 8554326 w 11372400"/>
              <a:gd name="connsiteY817" fmla="*/ 2363870 h 5929200"/>
              <a:gd name="connsiteX818" fmla="*/ 8987712 w 11372400"/>
              <a:gd name="connsiteY818" fmla="*/ 2363870 h 5929200"/>
              <a:gd name="connsiteX819" fmla="*/ 8987712 w 11372400"/>
              <a:gd name="connsiteY819" fmla="*/ 1961352 h 5929200"/>
              <a:gd name="connsiteX820" fmla="*/ 8113638 w 11372400"/>
              <a:gd name="connsiteY820" fmla="*/ 1961352 h 5929200"/>
              <a:gd name="connsiteX821" fmla="*/ 8113638 w 11372400"/>
              <a:gd name="connsiteY821" fmla="*/ 2363870 h 5929200"/>
              <a:gd name="connsiteX822" fmla="*/ 8547024 w 11372400"/>
              <a:gd name="connsiteY822" fmla="*/ 2363870 h 5929200"/>
              <a:gd name="connsiteX823" fmla="*/ 8547024 w 11372400"/>
              <a:gd name="connsiteY823" fmla="*/ 1961352 h 5929200"/>
              <a:gd name="connsiteX824" fmla="*/ 7672950 w 11372400"/>
              <a:gd name="connsiteY824" fmla="*/ 1961352 h 5929200"/>
              <a:gd name="connsiteX825" fmla="*/ 7672950 w 11372400"/>
              <a:gd name="connsiteY825" fmla="*/ 2363870 h 5929200"/>
              <a:gd name="connsiteX826" fmla="*/ 8106336 w 11372400"/>
              <a:gd name="connsiteY826" fmla="*/ 2363870 h 5929200"/>
              <a:gd name="connsiteX827" fmla="*/ 8106336 w 11372400"/>
              <a:gd name="connsiteY827" fmla="*/ 1961352 h 5929200"/>
              <a:gd name="connsiteX828" fmla="*/ 7232262 w 11372400"/>
              <a:gd name="connsiteY828" fmla="*/ 1961352 h 5929200"/>
              <a:gd name="connsiteX829" fmla="*/ 7232262 w 11372400"/>
              <a:gd name="connsiteY829" fmla="*/ 2363870 h 5929200"/>
              <a:gd name="connsiteX830" fmla="*/ 7665648 w 11372400"/>
              <a:gd name="connsiteY830" fmla="*/ 2363870 h 5929200"/>
              <a:gd name="connsiteX831" fmla="*/ 7665648 w 11372400"/>
              <a:gd name="connsiteY831" fmla="*/ 1961352 h 5929200"/>
              <a:gd name="connsiteX832" fmla="*/ 6791574 w 11372400"/>
              <a:gd name="connsiteY832" fmla="*/ 1961352 h 5929200"/>
              <a:gd name="connsiteX833" fmla="*/ 6791574 w 11372400"/>
              <a:gd name="connsiteY833" fmla="*/ 2363870 h 5929200"/>
              <a:gd name="connsiteX834" fmla="*/ 7224960 w 11372400"/>
              <a:gd name="connsiteY834" fmla="*/ 2363870 h 5929200"/>
              <a:gd name="connsiteX835" fmla="*/ 7224960 w 11372400"/>
              <a:gd name="connsiteY835" fmla="*/ 1961352 h 5929200"/>
              <a:gd name="connsiteX836" fmla="*/ 6350886 w 11372400"/>
              <a:gd name="connsiteY836" fmla="*/ 1961352 h 5929200"/>
              <a:gd name="connsiteX837" fmla="*/ 6350886 w 11372400"/>
              <a:gd name="connsiteY837" fmla="*/ 2363870 h 5929200"/>
              <a:gd name="connsiteX838" fmla="*/ 6784272 w 11372400"/>
              <a:gd name="connsiteY838" fmla="*/ 2363870 h 5929200"/>
              <a:gd name="connsiteX839" fmla="*/ 6784272 w 11372400"/>
              <a:gd name="connsiteY839" fmla="*/ 1961352 h 5929200"/>
              <a:gd name="connsiteX840" fmla="*/ 5910198 w 11372400"/>
              <a:gd name="connsiteY840" fmla="*/ 1961352 h 5929200"/>
              <a:gd name="connsiteX841" fmla="*/ 5910198 w 11372400"/>
              <a:gd name="connsiteY841" fmla="*/ 2363870 h 5929200"/>
              <a:gd name="connsiteX842" fmla="*/ 6343584 w 11372400"/>
              <a:gd name="connsiteY842" fmla="*/ 2363870 h 5929200"/>
              <a:gd name="connsiteX843" fmla="*/ 6343584 w 11372400"/>
              <a:gd name="connsiteY843" fmla="*/ 1961352 h 5929200"/>
              <a:gd name="connsiteX844" fmla="*/ 5469511 w 11372400"/>
              <a:gd name="connsiteY844" fmla="*/ 1961352 h 5929200"/>
              <a:gd name="connsiteX845" fmla="*/ 5469511 w 11372400"/>
              <a:gd name="connsiteY845" fmla="*/ 2363870 h 5929200"/>
              <a:gd name="connsiteX846" fmla="*/ 5902896 w 11372400"/>
              <a:gd name="connsiteY846" fmla="*/ 2363870 h 5929200"/>
              <a:gd name="connsiteX847" fmla="*/ 5902896 w 11372400"/>
              <a:gd name="connsiteY847" fmla="*/ 1961352 h 5929200"/>
              <a:gd name="connsiteX848" fmla="*/ 5028826 w 11372400"/>
              <a:gd name="connsiteY848" fmla="*/ 1961352 h 5929200"/>
              <a:gd name="connsiteX849" fmla="*/ 5028826 w 11372400"/>
              <a:gd name="connsiteY849" fmla="*/ 2363870 h 5929200"/>
              <a:gd name="connsiteX850" fmla="*/ 5462211 w 11372400"/>
              <a:gd name="connsiteY850" fmla="*/ 2363870 h 5929200"/>
              <a:gd name="connsiteX851" fmla="*/ 5462211 w 11372400"/>
              <a:gd name="connsiteY851" fmla="*/ 1961352 h 5929200"/>
              <a:gd name="connsiteX852" fmla="*/ 4588140 w 11372400"/>
              <a:gd name="connsiteY852" fmla="*/ 1961352 h 5929200"/>
              <a:gd name="connsiteX853" fmla="*/ 4588140 w 11372400"/>
              <a:gd name="connsiteY853" fmla="*/ 2363870 h 5929200"/>
              <a:gd name="connsiteX854" fmla="*/ 5021524 w 11372400"/>
              <a:gd name="connsiteY854" fmla="*/ 2363870 h 5929200"/>
              <a:gd name="connsiteX855" fmla="*/ 5021524 w 11372400"/>
              <a:gd name="connsiteY855" fmla="*/ 1961352 h 5929200"/>
              <a:gd name="connsiteX856" fmla="*/ 4147451 w 11372400"/>
              <a:gd name="connsiteY856" fmla="*/ 1961352 h 5929200"/>
              <a:gd name="connsiteX857" fmla="*/ 4147451 w 11372400"/>
              <a:gd name="connsiteY857" fmla="*/ 2363870 h 5929200"/>
              <a:gd name="connsiteX858" fmla="*/ 4580836 w 11372400"/>
              <a:gd name="connsiteY858" fmla="*/ 2363870 h 5929200"/>
              <a:gd name="connsiteX859" fmla="*/ 4580836 w 11372400"/>
              <a:gd name="connsiteY859" fmla="*/ 1961352 h 5929200"/>
              <a:gd name="connsiteX860" fmla="*/ 3706762 w 11372400"/>
              <a:gd name="connsiteY860" fmla="*/ 1961352 h 5929200"/>
              <a:gd name="connsiteX861" fmla="*/ 3706762 w 11372400"/>
              <a:gd name="connsiteY861" fmla="*/ 2363870 h 5929200"/>
              <a:gd name="connsiteX862" fmla="*/ 4140150 w 11372400"/>
              <a:gd name="connsiteY862" fmla="*/ 2363870 h 5929200"/>
              <a:gd name="connsiteX863" fmla="*/ 4140150 w 11372400"/>
              <a:gd name="connsiteY863" fmla="*/ 1961352 h 5929200"/>
              <a:gd name="connsiteX864" fmla="*/ 3266074 w 11372400"/>
              <a:gd name="connsiteY864" fmla="*/ 1961352 h 5929200"/>
              <a:gd name="connsiteX865" fmla="*/ 3266074 w 11372400"/>
              <a:gd name="connsiteY865" fmla="*/ 2363870 h 5929200"/>
              <a:gd name="connsiteX866" fmla="*/ 3699460 w 11372400"/>
              <a:gd name="connsiteY866" fmla="*/ 2363870 h 5929200"/>
              <a:gd name="connsiteX867" fmla="*/ 3699460 w 11372400"/>
              <a:gd name="connsiteY867" fmla="*/ 1961352 h 5929200"/>
              <a:gd name="connsiteX868" fmla="*/ 2825386 w 11372400"/>
              <a:gd name="connsiteY868" fmla="*/ 1961352 h 5929200"/>
              <a:gd name="connsiteX869" fmla="*/ 2825386 w 11372400"/>
              <a:gd name="connsiteY869" fmla="*/ 2363870 h 5929200"/>
              <a:gd name="connsiteX870" fmla="*/ 3258772 w 11372400"/>
              <a:gd name="connsiteY870" fmla="*/ 2363870 h 5929200"/>
              <a:gd name="connsiteX871" fmla="*/ 3258772 w 11372400"/>
              <a:gd name="connsiteY871" fmla="*/ 1961352 h 5929200"/>
              <a:gd name="connsiteX872" fmla="*/ 2384699 w 11372400"/>
              <a:gd name="connsiteY872" fmla="*/ 1961352 h 5929200"/>
              <a:gd name="connsiteX873" fmla="*/ 2384699 w 11372400"/>
              <a:gd name="connsiteY873" fmla="*/ 2363870 h 5929200"/>
              <a:gd name="connsiteX874" fmla="*/ 2818085 w 11372400"/>
              <a:gd name="connsiteY874" fmla="*/ 2363870 h 5929200"/>
              <a:gd name="connsiteX875" fmla="*/ 2818085 w 11372400"/>
              <a:gd name="connsiteY875" fmla="*/ 1961352 h 5929200"/>
              <a:gd name="connsiteX876" fmla="*/ 1944011 w 11372400"/>
              <a:gd name="connsiteY876" fmla="*/ 1961352 h 5929200"/>
              <a:gd name="connsiteX877" fmla="*/ 1944011 w 11372400"/>
              <a:gd name="connsiteY877" fmla="*/ 2363870 h 5929200"/>
              <a:gd name="connsiteX878" fmla="*/ 2377397 w 11372400"/>
              <a:gd name="connsiteY878" fmla="*/ 2363870 h 5929200"/>
              <a:gd name="connsiteX879" fmla="*/ 2377397 w 11372400"/>
              <a:gd name="connsiteY879" fmla="*/ 1961352 h 5929200"/>
              <a:gd name="connsiteX880" fmla="*/ 1503321 w 11372400"/>
              <a:gd name="connsiteY880" fmla="*/ 1961352 h 5929200"/>
              <a:gd name="connsiteX881" fmla="*/ 1503321 w 11372400"/>
              <a:gd name="connsiteY881" fmla="*/ 2363870 h 5929200"/>
              <a:gd name="connsiteX882" fmla="*/ 1936709 w 11372400"/>
              <a:gd name="connsiteY882" fmla="*/ 2363870 h 5929200"/>
              <a:gd name="connsiteX883" fmla="*/ 1936709 w 11372400"/>
              <a:gd name="connsiteY883" fmla="*/ 1961352 h 5929200"/>
              <a:gd name="connsiteX884" fmla="*/ 1062633 w 11372400"/>
              <a:gd name="connsiteY884" fmla="*/ 1961352 h 5929200"/>
              <a:gd name="connsiteX885" fmla="*/ 1062633 w 11372400"/>
              <a:gd name="connsiteY885" fmla="*/ 2363870 h 5929200"/>
              <a:gd name="connsiteX886" fmla="*/ 1496019 w 11372400"/>
              <a:gd name="connsiteY886" fmla="*/ 2363870 h 5929200"/>
              <a:gd name="connsiteX887" fmla="*/ 1496019 w 11372400"/>
              <a:gd name="connsiteY887" fmla="*/ 1961352 h 5929200"/>
              <a:gd name="connsiteX888" fmla="*/ 621945 w 11372400"/>
              <a:gd name="connsiteY888" fmla="*/ 1961352 h 5929200"/>
              <a:gd name="connsiteX889" fmla="*/ 621945 w 11372400"/>
              <a:gd name="connsiteY889" fmla="*/ 2363870 h 5929200"/>
              <a:gd name="connsiteX890" fmla="*/ 1055332 w 11372400"/>
              <a:gd name="connsiteY890" fmla="*/ 2363870 h 5929200"/>
              <a:gd name="connsiteX891" fmla="*/ 1055332 w 11372400"/>
              <a:gd name="connsiteY891" fmla="*/ 1961352 h 5929200"/>
              <a:gd name="connsiteX892" fmla="*/ 181257 w 11372400"/>
              <a:gd name="connsiteY892" fmla="*/ 1961352 h 5929200"/>
              <a:gd name="connsiteX893" fmla="*/ 181257 w 11372400"/>
              <a:gd name="connsiteY893" fmla="*/ 2363870 h 5929200"/>
              <a:gd name="connsiteX894" fmla="*/ 614643 w 11372400"/>
              <a:gd name="connsiteY894" fmla="*/ 2363870 h 5929200"/>
              <a:gd name="connsiteX895" fmla="*/ 614643 w 11372400"/>
              <a:gd name="connsiteY895" fmla="*/ 1961352 h 5929200"/>
              <a:gd name="connsiteX896" fmla="*/ 10757766 w 11372400"/>
              <a:gd name="connsiteY896" fmla="*/ 1551533 h 5929200"/>
              <a:gd name="connsiteX897" fmla="*/ 10757766 w 11372400"/>
              <a:gd name="connsiteY897" fmla="*/ 1954050 h 5929200"/>
              <a:gd name="connsiteX898" fmla="*/ 11191152 w 11372400"/>
              <a:gd name="connsiteY898" fmla="*/ 1954050 h 5929200"/>
              <a:gd name="connsiteX899" fmla="*/ 11191152 w 11372400"/>
              <a:gd name="connsiteY899" fmla="*/ 1551533 h 5929200"/>
              <a:gd name="connsiteX900" fmla="*/ 10317078 w 11372400"/>
              <a:gd name="connsiteY900" fmla="*/ 1551533 h 5929200"/>
              <a:gd name="connsiteX901" fmla="*/ 10317078 w 11372400"/>
              <a:gd name="connsiteY901" fmla="*/ 1954050 h 5929200"/>
              <a:gd name="connsiteX902" fmla="*/ 10750464 w 11372400"/>
              <a:gd name="connsiteY902" fmla="*/ 1954050 h 5929200"/>
              <a:gd name="connsiteX903" fmla="*/ 10750464 w 11372400"/>
              <a:gd name="connsiteY903" fmla="*/ 1551533 h 5929200"/>
              <a:gd name="connsiteX904" fmla="*/ 9876390 w 11372400"/>
              <a:gd name="connsiteY904" fmla="*/ 1551533 h 5929200"/>
              <a:gd name="connsiteX905" fmla="*/ 9876390 w 11372400"/>
              <a:gd name="connsiteY905" fmla="*/ 1954050 h 5929200"/>
              <a:gd name="connsiteX906" fmla="*/ 10309776 w 11372400"/>
              <a:gd name="connsiteY906" fmla="*/ 1954050 h 5929200"/>
              <a:gd name="connsiteX907" fmla="*/ 10309776 w 11372400"/>
              <a:gd name="connsiteY907" fmla="*/ 1551533 h 5929200"/>
              <a:gd name="connsiteX908" fmla="*/ 9435702 w 11372400"/>
              <a:gd name="connsiteY908" fmla="*/ 1551533 h 5929200"/>
              <a:gd name="connsiteX909" fmla="*/ 9435702 w 11372400"/>
              <a:gd name="connsiteY909" fmla="*/ 1954050 h 5929200"/>
              <a:gd name="connsiteX910" fmla="*/ 9869088 w 11372400"/>
              <a:gd name="connsiteY910" fmla="*/ 1954050 h 5929200"/>
              <a:gd name="connsiteX911" fmla="*/ 9869088 w 11372400"/>
              <a:gd name="connsiteY911" fmla="*/ 1551533 h 5929200"/>
              <a:gd name="connsiteX912" fmla="*/ 8995014 w 11372400"/>
              <a:gd name="connsiteY912" fmla="*/ 1551533 h 5929200"/>
              <a:gd name="connsiteX913" fmla="*/ 8995014 w 11372400"/>
              <a:gd name="connsiteY913" fmla="*/ 1954050 h 5929200"/>
              <a:gd name="connsiteX914" fmla="*/ 9428400 w 11372400"/>
              <a:gd name="connsiteY914" fmla="*/ 1954050 h 5929200"/>
              <a:gd name="connsiteX915" fmla="*/ 9428400 w 11372400"/>
              <a:gd name="connsiteY915" fmla="*/ 1551533 h 5929200"/>
              <a:gd name="connsiteX916" fmla="*/ 8554326 w 11372400"/>
              <a:gd name="connsiteY916" fmla="*/ 1551533 h 5929200"/>
              <a:gd name="connsiteX917" fmla="*/ 8554326 w 11372400"/>
              <a:gd name="connsiteY917" fmla="*/ 1954050 h 5929200"/>
              <a:gd name="connsiteX918" fmla="*/ 8987712 w 11372400"/>
              <a:gd name="connsiteY918" fmla="*/ 1954050 h 5929200"/>
              <a:gd name="connsiteX919" fmla="*/ 8987712 w 11372400"/>
              <a:gd name="connsiteY919" fmla="*/ 1551533 h 5929200"/>
              <a:gd name="connsiteX920" fmla="*/ 8113638 w 11372400"/>
              <a:gd name="connsiteY920" fmla="*/ 1551533 h 5929200"/>
              <a:gd name="connsiteX921" fmla="*/ 8113638 w 11372400"/>
              <a:gd name="connsiteY921" fmla="*/ 1954050 h 5929200"/>
              <a:gd name="connsiteX922" fmla="*/ 8547024 w 11372400"/>
              <a:gd name="connsiteY922" fmla="*/ 1954050 h 5929200"/>
              <a:gd name="connsiteX923" fmla="*/ 8547024 w 11372400"/>
              <a:gd name="connsiteY923" fmla="*/ 1551533 h 5929200"/>
              <a:gd name="connsiteX924" fmla="*/ 7672950 w 11372400"/>
              <a:gd name="connsiteY924" fmla="*/ 1551533 h 5929200"/>
              <a:gd name="connsiteX925" fmla="*/ 7672950 w 11372400"/>
              <a:gd name="connsiteY925" fmla="*/ 1954050 h 5929200"/>
              <a:gd name="connsiteX926" fmla="*/ 8106336 w 11372400"/>
              <a:gd name="connsiteY926" fmla="*/ 1954050 h 5929200"/>
              <a:gd name="connsiteX927" fmla="*/ 8106336 w 11372400"/>
              <a:gd name="connsiteY927" fmla="*/ 1551533 h 5929200"/>
              <a:gd name="connsiteX928" fmla="*/ 7232262 w 11372400"/>
              <a:gd name="connsiteY928" fmla="*/ 1551533 h 5929200"/>
              <a:gd name="connsiteX929" fmla="*/ 7232262 w 11372400"/>
              <a:gd name="connsiteY929" fmla="*/ 1954050 h 5929200"/>
              <a:gd name="connsiteX930" fmla="*/ 7665648 w 11372400"/>
              <a:gd name="connsiteY930" fmla="*/ 1954050 h 5929200"/>
              <a:gd name="connsiteX931" fmla="*/ 7665648 w 11372400"/>
              <a:gd name="connsiteY931" fmla="*/ 1551533 h 5929200"/>
              <a:gd name="connsiteX932" fmla="*/ 6791574 w 11372400"/>
              <a:gd name="connsiteY932" fmla="*/ 1551533 h 5929200"/>
              <a:gd name="connsiteX933" fmla="*/ 6791574 w 11372400"/>
              <a:gd name="connsiteY933" fmla="*/ 1954050 h 5929200"/>
              <a:gd name="connsiteX934" fmla="*/ 7224960 w 11372400"/>
              <a:gd name="connsiteY934" fmla="*/ 1954050 h 5929200"/>
              <a:gd name="connsiteX935" fmla="*/ 7224960 w 11372400"/>
              <a:gd name="connsiteY935" fmla="*/ 1551533 h 5929200"/>
              <a:gd name="connsiteX936" fmla="*/ 6350886 w 11372400"/>
              <a:gd name="connsiteY936" fmla="*/ 1551533 h 5929200"/>
              <a:gd name="connsiteX937" fmla="*/ 6350886 w 11372400"/>
              <a:gd name="connsiteY937" fmla="*/ 1954050 h 5929200"/>
              <a:gd name="connsiteX938" fmla="*/ 6784272 w 11372400"/>
              <a:gd name="connsiteY938" fmla="*/ 1954050 h 5929200"/>
              <a:gd name="connsiteX939" fmla="*/ 6784272 w 11372400"/>
              <a:gd name="connsiteY939" fmla="*/ 1551533 h 5929200"/>
              <a:gd name="connsiteX940" fmla="*/ 5910198 w 11372400"/>
              <a:gd name="connsiteY940" fmla="*/ 1551533 h 5929200"/>
              <a:gd name="connsiteX941" fmla="*/ 5910198 w 11372400"/>
              <a:gd name="connsiteY941" fmla="*/ 1954050 h 5929200"/>
              <a:gd name="connsiteX942" fmla="*/ 6343584 w 11372400"/>
              <a:gd name="connsiteY942" fmla="*/ 1954050 h 5929200"/>
              <a:gd name="connsiteX943" fmla="*/ 6343584 w 11372400"/>
              <a:gd name="connsiteY943" fmla="*/ 1551533 h 5929200"/>
              <a:gd name="connsiteX944" fmla="*/ 5469511 w 11372400"/>
              <a:gd name="connsiteY944" fmla="*/ 1551533 h 5929200"/>
              <a:gd name="connsiteX945" fmla="*/ 5469511 w 11372400"/>
              <a:gd name="connsiteY945" fmla="*/ 1954050 h 5929200"/>
              <a:gd name="connsiteX946" fmla="*/ 5902896 w 11372400"/>
              <a:gd name="connsiteY946" fmla="*/ 1954050 h 5929200"/>
              <a:gd name="connsiteX947" fmla="*/ 5902896 w 11372400"/>
              <a:gd name="connsiteY947" fmla="*/ 1551533 h 5929200"/>
              <a:gd name="connsiteX948" fmla="*/ 5028826 w 11372400"/>
              <a:gd name="connsiteY948" fmla="*/ 1551533 h 5929200"/>
              <a:gd name="connsiteX949" fmla="*/ 5028826 w 11372400"/>
              <a:gd name="connsiteY949" fmla="*/ 1954050 h 5929200"/>
              <a:gd name="connsiteX950" fmla="*/ 5462211 w 11372400"/>
              <a:gd name="connsiteY950" fmla="*/ 1954050 h 5929200"/>
              <a:gd name="connsiteX951" fmla="*/ 5462211 w 11372400"/>
              <a:gd name="connsiteY951" fmla="*/ 1551533 h 5929200"/>
              <a:gd name="connsiteX952" fmla="*/ 4588140 w 11372400"/>
              <a:gd name="connsiteY952" fmla="*/ 1551533 h 5929200"/>
              <a:gd name="connsiteX953" fmla="*/ 4588140 w 11372400"/>
              <a:gd name="connsiteY953" fmla="*/ 1954050 h 5929200"/>
              <a:gd name="connsiteX954" fmla="*/ 5021524 w 11372400"/>
              <a:gd name="connsiteY954" fmla="*/ 1954050 h 5929200"/>
              <a:gd name="connsiteX955" fmla="*/ 5021524 w 11372400"/>
              <a:gd name="connsiteY955" fmla="*/ 1551533 h 5929200"/>
              <a:gd name="connsiteX956" fmla="*/ 4147451 w 11372400"/>
              <a:gd name="connsiteY956" fmla="*/ 1551533 h 5929200"/>
              <a:gd name="connsiteX957" fmla="*/ 4147451 w 11372400"/>
              <a:gd name="connsiteY957" fmla="*/ 1954050 h 5929200"/>
              <a:gd name="connsiteX958" fmla="*/ 4580836 w 11372400"/>
              <a:gd name="connsiteY958" fmla="*/ 1954050 h 5929200"/>
              <a:gd name="connsiteX959" fmla="*/ 4580836 w 11372400"/>
              <a:gd name="connsiteY959" fmla="*/ 1551533 h 5929200"/>
              <a:gd name="connsiteX960" fmla="*/ 3706762 w 11372400"/>
              <a:gd name="connsiteY960" fmla="*/ 1551533 h 5929200"/>
              <a:gd name="connsiteX961" fmla="*/ 3706762 w 11372400"/>
              <a:gd name="connsiteY961" fmla="*/ 1954050 h 5929200"/>
              <a:gd name="connsiteX962" fmla="*/ 4140150 w 11372400"/>
              <a:gd name="connsiteY962" fmla="*/ 1954050 h 5929200"/>
              <a:gd name="connsiteX963" fmla="*/ 4140150 w 11372400"/>
              <a:gd name="connsiteY963" fmla="*/ 1551533 h 5929200"/>
              <a:gd name="connsiteX964" fmla="*/ 3266074 w 11372400"/>
              <a:gd name="connsiteY964" fmla="*/ 1551533 h 5929200"/>
              <a:gd name="connsiteX965" fmla="*/ 3266074 w 11372400"/>
              <a:gd name="connsiteY965" fmla="*/ 1954050 h 5929200"/>
              <a:gd name="connsiteX966" fmla="*/ 3699460 w 11372400"/>
              <a:gd name="connsiteY966" fmla="*/ 1954050 h 5929200"/>
              <a:gd name="connsiteX967" fmla="*/ 3699460 w 11372400"/>
              <a:gd name="connsiteY967" fmla="*/ 1551533 h 5929200"/>
              <a:gd name="connsiteX968" fmla="*/ 2825386 w 11372400"/>
              <a:gd name="connsiteY968" fmla="*/ 1551533 h 5929200"/>
              <a:gd name="connsiteX969" fmla="*/ 2825386 w 11372400"/>
              <a:gd name="connsiteY969" fmla="*/ 1954050 h 5929200"/>
              <a:gd name="connsiteX970" fmla="*/ 3258772 w 11372400"/>
              <a:gd name="connsiteY970" fmla="*/ 1954050 h 5929200"/>
              <a:gd name="connsiteX971" fmla="*/ 3258772 w 11372400"/>
              <a:gd name="connsiteY971" fmla="*/ 1551533 h 5929200"/>
              <a:gd name="connsiteX972" fmla="*/ 2384699 w 11372400"/>
              <a:gd name="connsiteY972" fmla="*/ 1551533 h 5929200"/>
              <a:gd name="connsiteX973" fmla="*/ 2384699 w 11372400"/>
              <a:gd name="connsiteY973" fmla="*/ 1954050 h 5929200"/>
              <a:gd name="connsiteX974" fmla="*/ 2818085 w 11372400"/>
              <a:gd name="connsiteY974" fmla="*/ 1954050 h 5929200"/>
              <a:gd name="connsiteX975" fmla="*/ 2818085 w 11372400"/>
              <a:gd name="connsiteY975" fmla="*/ 1551533 h 5929200"/>
              <a:gd name="connsiteX976" fmla="*/ 1944011 w 11372400"/>
              <a:gd name="connsiteY976" fmla="*/ 1551533 h 5929200"/>
              <a:gd name="connsiteX977" fmla="*/ 1944011 w 11372400"/>
              <a:gd name="connsiteY977" fmla="*/ 1954050 h 5929200"/>
              <a:gd name="connsiteX978" fmla="*/ 2377397 w 11372400"/>
              <a:gd name="connsiteY978" fmla="*/ 1954050 h 5929200"/>
              <a:gd name="connsiteX979" fmla="*/ 2377397 w 11372400"/>
              <a:gd name="connsiteY979" fmla="*/ 1551533 h 5929200"/>
              <a:gd name="connsiteX980" fmla="*/ 1503321 w 11372400"/>
              <a:gd name="connsiteY980" fmla="*/ 1551533 h 5929200"/>
              <a:gd name="connsiteX981" fmla="*/ 1503321 w 11372400"/>
              <a:gd name="connsiteY981" fmla="*/ 1954050 h 5929200"/>
              <a:gd name="connsiteX982" fmla="*/ 1936709 w 11372400"/>
              <a:gd name="connsiteY982" fmla="*/ 1954050 h 5929200"/>
              <a:gd name="connsiteX983" fmla="*/ 1936709 w 11372400"/>
              <a:gd name="connsiteY983" fmla="*/ 1551533 h 5929200"/>
              <a:gd name="connsiteX984" fmla="*/ 1062633 w 11372400"/>
              <a:gd name="connsiteY984" fmla="*/ 1551533 h 5929200"/>
              <a:gd name="connsiteX985" fmla="*/ 1062633 w 11372400"/>
              <a:gd name="connsiteY985" fmla="*/ 1954050 h 5929200"/>
              <a:gd name="connsiteX986" fmla="*/ 1496019 w 11372400"/>
              <a:gd name="connsiteY986" fmla="*/ 1954050 h 5929200"/>
              <a:gd name="connsiteX987" fmla="*/ 1496019 w 11372400"/>
              <a:gd name="connsiteY987" fmla="*/ 1551533 h 5929200"/>
              <a:gd name="connsiteX988" fmla="*/ 621945 w 11372400"/>
              <a:gd name="connsiteY988" fmla="*/ 1551533 h 5929200"/>
              <a:gd name="connsiteX989" fmla="*/ 621945 w 11372400"/>
              <a:gd name="connsiteY989" fmla="*/ 1954050 h 5929200"/>
              <a:gd name="connsiteX990" fmla="*/ 1055332 w 11372400"/>
              <a:gd name="connsiteY990" fmla="*/ 1954050 h 5929200"/>
              <a:gd name="connsiteX991" fmla="*/ 1055332 w 11372400"/>
              <a:gd name="connsiteY991" fmla="*/ 1551533 h 5929200"/>
              <a:gd name="connsiteX992" fmla="*/ 181257 w 11372400"/>
              <a:gd name="connsiteY992" fmla="*/ 1551533 h 5929200"/>
              <a:gd name="connsiteX993" fmla="*/ 181257 w 11372400"/>
              <a:gd name="connsiteY993" fmla="*/ 1954050 h 5929200"/>
              <a:gd name="connsiteX994" fmla="*/ 614643 w 11372400"/>
              <a:gd name="connsiteY994" fmla="*/ 1954050 h 5929200"/>
              <a:gd name="connsiteX995" fmla="*/ 614643 w 11372400"/>
              <a:gd name="connsiteY995" fmla="*/ 1551533 h 5929200"/>
              <a:gd name="connsiteX996" fmla="*/ 10757766 w 11372400"/>
              <a:gd name="connsiteY996" fmla="*/ 1141713 h 5929200"/>
              <a:gd name="connsiteX997" fmla="*/ 10757766 w 11372400"/>
              <a:gd name="connsiteY997" fmla="*/ 1544231 h 5929200"/>
              <a:gd name="connsiteX998" fmla="*/ 11191152 w 11372400"/>
              <a:gd name="connsiteY998" fmla="*/ 1544231 h 5929200"/>
              <a:gd name="connsiteX999" fmla="*/ 11191152 w 11372400"/>
              <a:gd name="connsiteY999" fmla="*/ 1141713 h 5929200"/>
              <a:gd name="connsiteX1000" fmla="*/ 10317078 w 11372400"/>
              <a:gd name="connsiteY1000" fmla="*/ 1141713 h 5929200"/>
              <a:gd name="connsiteX1001" fmla="*/ 10317078 w 11372400"/>
              <a:gd name="connsiteY1001" fmla="*/ 1544231 h 5929200"/>
              <a:gd name="connsiteX1002" fmla="*/ 10750464 w 11372400"/>
              <a:gd name="connsiteY1002" fmla="*/ 1544231 h 5929200"/>
              <a:gd name="connsiteX1003" fmla="*/ 10750464 w 11372400"/>
              <a:gd name="connsiteY1003" fmla="*/ 1141713 h 5929200"/>
              <a:gd name="connsiteX1004" fmla="*/ 9876390 w 11372400"/>
              <a:gd name="connsiteY1004" fmla="*/ 1141713 h 5929200"/>
              <a:gd name="connsiteX1005" fmla="*/ 9876390 w 11372400"/>
              <a:gd name="connsiteY1005" fmla="*/ 1544231 h 5929200"/>
              <a:gd name="connsiteX1006" fmla="*/ 10309776 w 11372400"/>
              <a:gd name="connsiteY1006" fmla="*/ 1544231 h 5929200"/>
              <a:gd name="connsiteX1007" fmla="*/ 10309776 w 11372400"/>
              <a:gd name="connsiteY1007" fmla="*/ 1141713 h 5929200"/>
              <a:gd name="connsiteX1008" fmla="*/ 9435702 w 11372400"/>
              <a:gd name="connsiteY1008" fmla="*/ 1141713 h 5929200"/>
              <a:gd name="connsiteX1009" fmla="*/ 9435702 w 11372400"/>
              <a:gd name="connsiteY1009" fmla="*/ 1544231 h 5929200"/>
              <a:gd name="connsiteX1010" fmla="*/ 9869088 w 11372400"/>
              <a:gd name="connsiteY1010" fmla="*/ 1544231 h 5929200"/>
              <a:gd name="connsiteX1011" fmla="*/ 9869088 w 11372400"/>
              <a:gd name="connsiteY1011" fmla="*/ 1141713 h 5929200"/>
              <a:gd name="connsiteX1012" fmla="*/ 8995014 w 11372400"/>
              <a:gd name="connsiteY1012" fmla="*/ 1141713 h 5929200"/>
              <a:gd name="connsiteX1013" fmla="*/ 8995014 w 11372400"/>
              <a:gd name="connsiteY1013" fmla="*/ 1544231 h 5929200"/>
              <a:gd name="connsiteX1014" fmla="*/ 9428400 w 11372400"/>
              <a:gd name="connsiteY1014" fmla="*/ 1544231 h 5929200"/>
              <a:gd name="connsiteX1015" fmla="*/ 9428400 w 11372400"/>
              <a:gd name="connsiteY1015" fmla="*/ 1141713 h 5929200"/>
              <a:gd name="connsiteX1016" fmla="*/ 8554326 w 11372400"/>
              <a:gd name="connsiteY1016" fmla="*/ 1141713 h 5929200"/>
              <a:gd name="connsiteX1017" fmla="*/ 8554326 w 11372400"/>
              <a:gd name="connsiteY1017" fmla="*/ 1544231 h 5929200"/>
              <a:gd name="connsiteX1018" fmla="*/ 8987712 w 11372400"/>
              <a:gd name="connsiteY1018" fmla="*/ 1544231 h 5929200"/>
              <a:gd name="connsiteX1019" fmla="*/ 8987712 w 11372400"/>
              <a:gd name="connsiteY1019" fmla="*/ 1141713 h 5929200"/>
              <a:gd name="connsiteX1020" fmla="*/ 8113638 w 11372400"/>
              <a:gd name="connsiteY1020" fmla="*/ 1141713 h 5929200"/>
              <a:gd name="connsiteX1021" fmla="*/ 8113638 w 11372400"/>
              <a:gd name="connsiteY1021" fmla="*/ 1544231 h 5929200"/>
              <a:gd name="connsiteX1022" fmla="*/ 8547024 w 11372400"/>
              <a:gd name="connsiteY1022" fmla="*/ 1544231 h 5929200"/>
              <a:gd name="connsiteX1023" fmla="*/ 8547024 w 11372400"/>
              <a:gd name="connsiteY1023" fmla="*/ 1141713 h 5929200"/>
              <a:gd name="connsiteX1024" fmla="*/ 7672950 w 11372400"/>
              <a:gd name="connsiteY1024" fmla="*/ 1141713 h 5929200"/>
              <a:gd name="connsiteX1025" fmla="*/ 7672950 w 11372400"/>
              <a:gd name="connsiteY1025" fmla="*/ 1544231 h 5929200"/>
              <a:gd name="connsiteX1026" fmla="*/ 8106336 w 11372400"/>
              <a:gd name="connsiteY1026" fmla="*/ 1544231 h 5929200"/>
              <a:gd name="connsiteX1027" fmla="*/ 8106336 w 11372400"/>
              <a:gd name="connsiteY1027" fmla="*/ 1141713 h 5929200"/>
              <a:gd name="connsiteX1028" fmla="*/ 7232262 w 11372400"/>
              <a:gd name="connsiteY1028" fmla="*/ 1141713 h 5929200"/>
              <a:gd name="connsiteX1029" fmla="*/ 7232262 w 11372400"/>
              <a:gd name="connsiteY1029" fmla="*/ 1544231 h 5929200"/>
              <a:gd name="connsiteX1030" fmla="*/ 7665648 w 11372400"/>
              <a:gd name="connsiteY1030" fmla="*/ 1544231 h 5929200"/>
              <a:gd name="connsiteX1031" fmla="*/ 7665648 w 11372400"/>
              <a:gd name="connsiteY1031" fmla="*/ 1141713 h 5929200"/>
              <a:gd name="connsiteX1032" fmla="*/ 6791574 w 11372400"/>
              <a:gd name="connsiteY1032" fmla="*/ 1141713 h 5929200"/>
              <a:gd name="connsiteX1033" fmla="*/ 6791574 w 11372400"/>
              <a:gd name="connsiteY1033" fmla="*/ 1544231 h 5929200"/>
              <a:gd name="connsiteX1034" fmla="*/ 7224960 w 11372400"/>
              <a:gd name="connsiteY1034" fmla="*/ 1544231 h 5929200"/>
              <a:gd name="connsiteX1035" fmla="*/ 7224960 w 11372400"/>
              <a:gd name="connsiteY1035" fmla="*/ 1141713 h 5929200"/>
              <a:gd name="connsiteX1036" fmla="*/ 6350886 w 11372400"/>
              <a:gd name="connsiteY1036" fmla="*/ 1141713 h 5929200"/>
              <a:gd name="connsiteX1037" fmla="*/ 6350886 w 11372400"/>
              <a:gd name="connsiteY1037" fmla="*/ 1544231 h 5929200"/>
              <a:gd name="connsiteX1038" fmla="*/ 6784272 w 11372400"/>
              <a:gd name="connsiteY1038" fmla="*/ 1544231 h 5929200"/>
              <a:gd name="connsiteX1039" fmla="*/ 6784272 w 11372400"/>
              <a:gd name="connsiteY1039" fmla="*/ 1141713 h 5929200"/>
              <a:gd name="connsiteX1040" fmla="*/ 5910198 w 11372400"/>
              <a:gd name="connsiteY1040" fmla="*/ 1141713 h 5929200"/>
              <a:gd name="connsiteX1041" fmla="*/ 5910198 w 11372400"/>
              <a:gd name="connsiteY1041" fmla="*/ 1544231 h 5929200"/>
              <a:gd name="connsiteX1042" fmla="*/ 6343584 w 11372400"/>
              <a:gd name="connsiteY1042" fmla="*/ 1544231 h 5929200"/>
              <a:gd name="connsiteX1043" fmla="*/ 6343584 w 11372400"/>
              <a:gd name="connsiteY1043" fmla="*/ 1141713 h 5929200"/>
              <a:gd name="connsiteX1044" fmla="*/ 5469511 w 11372400"/>
              <a:gd name="connsiteY1044" fmla="*/ 1141713 h 5929200"/>
              <a:gd name="connsiteX1045" fmla="*/ 5469511 w 11372400"/>
              <a:gd name="connsiteY1045" fmla="*/ 1544231 h 5929200"/>
              <a:gd name="connsiteX1046" fmla="*/ 5902896 w 11372400"/>
              <a:gd name="connsiteY1046" fmla="*/ 1544231 h 5929200"/>
              <a:gd name="connsiteX1047" fmla="*/ 5902896 w 11372400"/>
              <a:gd name="connsiteY1047" fmla="*/ 1141713 h 5929200"/>
              <a:gd name="connsiteX1048" fmla="*/ 5028826 w 11372400"/>
              <a:gd name="connsiteY1048" fmla="*/ 1141713 h 5929200"/>
              <a:gd name="connsiteX1049" fmla="*/ 5028826 w 11372400"/>
              <a:gd name="connsiteY1049" fmla="*/ 1544231 h 5929200"/>
              <a:gd name="connsiteX1050" fmla="*/ 5462211 w 11372400"/>
              <a:gd name="connsiteY1050" fmla="*/ 1544231 h 5929200"/>
              <a:gd name="connsiteX1051" fmla="*/ 5462211 w 11372400"/>
              <a:gd name="connsiteY1051" fmla="*/ 1141713 h 5929200"/>
              <a:gd name="connsiteX1052" fmla="*/ 4588140 w 11372400"/>
              <a:gd name="connsiteY1052" fmla="*/ 1141713 h 5929200"/>
              <a:gd name="connsiteX1053" fmla="*/ 4588140 w 11372400"/>
              <a:gd name="connsiteY1053" fmla="*/ 1544231 h 5929200"/>
              <a:gd name="connsiteX1054" fmla="*/ 5021524 w 11372400"/>
              <a:gd name="connsiteY1054" fmla="*/ 1544231 h 5929200"/>
              <a:gd name="connsiteX1055" fmla="*/ 5021524 w 11372400"/>
              <a:gd name="connsiteY1055" fmla="*/ 1141713 h 5929200"/>
              <a:gd name="connsiteX1056" fmla="*/ 4147451 w 11372400"/>
              <a:gd name="connsiteY1056" fmla="*/ 1141713 h 5929200"/>
              <a:gd name="connsiteX1057" fmla="*/ 4147451 w 11372400"/>
              <a:gd name="connsiteY1057" fmla="*/ 1544231 h 5929200"/>
              <a:gd name="connsiteX1058" fmla="*/ 4580836 w 11372400"/>
              <a:gd name="connsiteY1058" fmla="*/ 1544231 h 5929200"/>
              <a:gd name="connsiteX1059" fmla="*/ 4580836 w 11372400"/>
              <a:gd name="connsiteY1059" fmla="*/ 1141713 h 5929200"/>
              <a:gd name="connsiteX1060" fmla="*/ 3706762 w 11372400"/>
              <a:gd name="connsiteY1060" fmla="*/ 1141713 h 5929200"/>
              <a:gd name="connsiteX1061" fmla="*/ 3706762 w 11372400"/>
              <a:gd name="connsiteY1061" fmla="*/ 1544231 h 5929200"/>
              <a:gd name="connsiteX1062" fmla="*/ 4140150 w 11372400"/>
              <a:gd name="connsiteY1062" fmla="*/ 1544231 h 5929200"/>
              <a:gd name="connsiteX1063" fmla="*/ 4140150 w 11372400"/>
              <a:gd name="connsiteY1063" fmla="*/ 1141713 h 5929200"/>
              <a:gd name="connsiteX1064" fmla="*/ 3266074 w 11372400"/>
              <a:gd name="connsiteY1064" fmla="*/ 1141713 h 5929200"/>
              <a:gd name="connsiteX1065" fmla="*/ 3266074 w 11372400"/>
              <a:gd name="connsiteY1065" fmla="*/ 1544231 h 5929200"/>
              <a:gd name="connsiteX1066" fmla="*/ 3699460 w 11372400"/>
              <a:gd name="connsiteY1066" fmla="*/ 1544231 h 5929200"/>
              <a:gd name="connsiteX1067" fmla="*/ 3699460 w 11372400"/>
              <a:gd name="connsiteY1067" fmla="*/ 1141713 h 5929200"/>
              <a:gd name="connsiteX1068" fmla="*/ 2825386 w 11372400"/>
              <a:gd name="connsiteY1068" fmla="*/ 1141713 h 5929200"/>
              <a:gd name="connsiteX1069" fmla="*/ 2825386 w 11372400"/>
              <a:gd name="connsiteY1069" fmla="*/ 1544231 h 5929200"/>
              <a:gd name="connsiteX1070" fmla="*/ 3258772 w 11372400"/>
              <a:gd name="connsiteY1070" fmla="*/ 1544231 h 5929200"/>
              <a:gd name="connsiteX1071" fmla="*/ 3258772 w 11372400"/>
              <a:gd name="connsiteY1071" fmla="*/ 1141713 h 5929200"/>
              <a:gd name="connsiteX1072" fmla="*/ 2384699 w 11372400"/>
              <a:gd name="connsiteY1072" fmla="*/ 1141713 h 5929200"/>
              <a:gd name="connsiteX1073" fmla="*/ 2384699 w 11372400"/>
              <a:gd name="connsiteY1073" fmla="*/ 1544231 h 5929200"/>
              <a:gd name="connsiteX1074" fmla="*/ 2818085 w 11372400"/>
              <a:gd name="connsiteY1074" fmla="*/ 1544231 h 5929200"/>
              <a:gd name="connsiteX1075" fmla="*/ 2818085 w 11372400"/>
              <a:gd name="connsiteY1075" fmla="*/ 1141713 h 5929200"/>
              <a:gd name="connsiteX1076" fmla="*/ 1944011 w 11372400"/>
              <a:gd name="connsiteY1076" fmla="*/ 1141713 h 5929200"/>
              <a:gd name="connsiteX1077" fmla="*/ 1944011 w 11372400"/>
              <a:gd name="connsiteY1077" fmla="*/ 1544231 h 5929200"/>
              <a:gd name="connsiteX1078" fmla="*/ 2377397 w 11372400"/>
              <a:gd name="connsiteY1078" fmla="*/ 1544231 h 5929200"/>
              <a:gd name="connsiteX1079" fmla="*/ 2377397 w 11372400"/>
              <a:gd name="connsiteY1079" fmla="*/ 1141713 h 5929200"/>
              <a:gd name="connsiteX1080" fmla="*/ 1503321 w 11372400"/>
              <a:gd name="connsiteY1080" fmla="*/ 1141713 h 5929200"/>
              <a:gd name="connsiteX1081" fmla="*/ 1503321 w 11372400"/>
              <a:gd name="connsiteY1081" fmla="*/ 1544231 h 5929200"/>
              <a:gd name="connsiteX1082" fmla="*/ 1936709 w 11372400"/>
              <a:gd name="connsiteY1082" fmla="*/ 1544231 h 5929200"/>
              <a:gd name="connsiteX1083" fmla="*/ 1936709 w 11372400"/>
              <a:gd name="connsiteY1083" fmla="*/ 1141713 h 5929200"/>
              <a:gd name="connsiteX1084" fmla="*/ 1062633 w 11372400"/>
              <a:gd name="connsiteY1084" fmla="*/ 1141713 h 5929200"/>
              <a:gd name="connsiteX1085" fmla="*/ 1062633 w 11372400"/>
              <a:gd name="connsiteY1085" fmla="*/ 1544231 h 5929200"/>
              <a:gd name="connsiteX1086" fmla="*/ 1496019 w 11372400"/>
              <a:gd name="connsiteY1086" fmla="*/ 1544231 h 5929200"/>
              <a:gd name="connsiteX1087" fmla="*/ 1496019 w 11372400"/>
              <a:gd name="connsiteY1087" fmla="*/ 1141713 h 5929200"/>
              <a:gd name="connsiteX1088" fmla="*/ 621945 w 11372400"/>
              <a:gd name="connsiteY1088" fmla="*/ 1141713 h 5929200"/>
              <a:gd name="connsiteX1089" fmla="*/ 621945 w 11372400"/>
              <a:gd name="connsiteY1089" fmla="*/ 1544231 h 5929200"/>
              <a:gd name="connsiteX1090" fmla="*/ 1055332 w 11372400"/>
              <a:gd name="connsiteY1090" fmla="*/ 1544231 h 5929200"/>
              <a:gd name="connsiteX1091" fmla="*/ 1055332 w 11372400"/>
              <a:gd name="connsiteY1091" fmla="*/ 1141713 h 5929200"/>
              <a:gd name="connsiteX1092" fmla="*/ 181257 w 11372400"/>
              <a:gd name="connsiteY1092" fmla="*/ 1141713 h 5929200"/>
              <a:gd name="connsiteX1093" fmla="*/ 181257 w 11372400"/>
              <a:gd name="connsiteY1093" fmla="*/ 1544231 h 5929200"/>
              <a:gd name="connsiteX1094" fmla="*/ 614643 w 11372400"/>
              <a:gd name="connsiteY1094" fmla="*/ 1544231 h 5929200"/>
              <a:gd name="connsiteX1095" fmla="*/ 614643 w 11372400"/>
              <a:gd name="connsiteY1095" fmla="*/ 1141713 h 5929200"/>
              <a:gd name="connsiteX1096" fmla="*/ 10757766 w 11372400"/>
              <a:gd name="connsiteY1096" fmla="*/ 731893 h 5929200"/>
              <a:gd name="connsiteX1097" fmla="*/ 10757766 w 11372400"/>
              <a:gd name="connsiteY1097" fmla="*/ 1134411 h 5929200"/>
              <a:gd name="connsiteX1098" fmla="*/ 11191152 w 11372400"/>
              <a:gd name="connsiteY1098" fmla="*/ 1134411 h 5929200"/>
              <a:gd name="connsiteX1099" fmla="*/ 11191152 w 11372400"/>
              <a:gd name="connsiteY1099" fmla="*/ 731893 h 5929200"/>
              <a:gd name="connsiteX1100" fmla="*/ 10317078 w 11372400"/>
              <a:gd name="connsiteY1100" fmla="*/ 731893 h 5929200"/>
              <a:gd name="connsiteX1101" fmla="*/ 10317078 w 11372400"/>
              <a:gd name="connsiteY1101" fmla="*/ 1134411 h 5929200"/>
              <a:gd name="connsiteX1102" fmla="*/ 10750464 w 11372400"/>
              <a:gd name="connsiteY1102" fmla="*/ 1134411 h 5929200"/>
              <a:gd name="connsiteX1103" fmla="*/ 10750464 w 11372400"/>
              <a:gd name="connsiteY1103" fmla="*/ 731893 h 5929200"/>
              <a:gd name="connsiteX1104" fmla="*/ 9876390 w 11372400"/>
              <a:gd name="connsiteY1104" fmla="*/ 731893 h 5929200"/>
              <a:gd name="connsiteX1105" fmla="*/ 9876390 w 11372400"/>
              <a:gd name="connsiteY1105" fmla="*/ 1134411 h 5929200"/>
              <a:gd name="connsiteX1106" fmla="*/ 10309776 w 11372400"/>
              <a:gd name="connsiteY1106" fmla="*/ 1134411 h 5929200"/>
              <a:gd name="connsiteX1107" fmla="*/ 10309776 w 11372400"/>
              <a:gd name="connsiteY1107" fmla="*/ 731893 h 5929200"/>
              <a:gd name="connsiteX1108" fmla="*/ 9435702 w 11372400"/>
              <a:gd name="connsiteY1108" fmla="*/ 731893 h 5929200"/>
              <a:gd name="connsiteX1109" fmla="*/ 9435702 w 11372400"/>
              <a:gd name="connsiteY1109" fmla="*/ 1134411 h 5929200"/>
              <a:gd name="connsiteX1110" fmla="*/ 9869088 w 11372400"/>
              <a:gd name="connsiteY1110" fmla="*/ 1134411 h 5929200"/>
              <a:gd name="connsiteX1111" fmla="*/ 9869088 w 11372400"/>
              <a:gd name="connsiteY1111" fmla="*/ 731893 h 5929200"/>
              <a:gd name="connsiteX1112" fmla="*/ 8995014 w 11372400"/>
              <a:gd name="connsiteY1112" fmla="*/ 731893 h 5929200"/>
              <a:gd name="connsiteX1113" fmla="*/ 8995014 w 11372400"/>
              <a:gd name="connsiteY1113" fmla="*/ 1134411 h 5929200"/>
              <a:gd name="connsiteX1114" fmla="*/ 9428400 w 11372400"/>
              <a:gd name="connsiteY1114" fmla="*/ 1134411 h 5929200"/>
              <a:gd name="connsiteX1115" fmla="*/ 9428400 w 11372400"/>
              <a:gd name="connsiteY1115" fmla="*/ 731893 h 5929200"/>
              <a:gd name="connsiteX1116" fmla="*/ 8554326 w 11372400"/>
              <a:gd name="connsiteY1116" fmla="*/ 731893 h 5929200"/>
              <a:gd name="connsiteX1117" fmla="*/ 8554326 w 11372400"/>
              <a:gd name="connsiteY1117" fmla="*/ 1134411 h 5929200"/>
              <a:gd name="connsiteX1118" fmla="*/ 8987712 w 11372400"/>
              <a:gd name="connsiteY1118" fmla="*/ 1134411 h 5929200"/>
              <a:gd name="connsiteX1119" fmla="*/ 8987712 w 11372400"/>
              <a:gd name="connsiteY1119" fmla="*/ 731893 h 5929200"/>
              <a:gd name="connsiteX1120" fmla="*/ 8113638 w 11372400"/>
              <a:gd name="connsiteY1120" fmla="*/ 731893 h 5929200"/>
              <a:gd name="connsiteX1121" fmla="*/ 8113638 w 11372400"/>
              <a:gd name="connsiteY1121" fmla="*/ 1134411 h 5929200"/>
              <a:gd name="connsiteX1122" fmla="*/ 8547024 w 11372400"/>
              <a:gd name="connsiteY1122" fmla="*/ 1134411 h 5929200"/>
              <a:gd name="connsiteX1123" fmla="*/ 8547024 w 11372400"/>
              <a:gd name="connsiteY1123" fmla="*/ 731893 h 5929200"/>
              <a:gd name="connsiteX1124" fmla="*/ 7672950 w 11372400"/>
              <a:gd name="connsiteY1124" fmla="*/ 731893 h 5929200"/>
              <a:gd name="connsiteX1125" fmla="*/ 7672950 w 11372400"/>
              <a:gd name="connsiteY1125" fmla="*/ 1134411 h 5929200"/>
              <a:gd name="connsiteX1126" fmla="*/ 8106336 w 11372400"/>
              <a:gd name="connsiteY1126" fmla="*/ 1134411 h 5929200"/>
              <a:gd name="connsiteX1127" fmla="*/ 8106336 w 11372400"/>
              <a:gd name="connsiteY1127" fmla="*/ 731893 h 5929200"/>
              <a:gd name="connsiteX1128" fmla="*/ 7232262 w 11372400"/>
              <a:gd name="connsiteY1128" fmla="*/ 731893 h 5929200"/>
              <a:gd name="connsiteX1129" fmla="*/ 7232262 w 11372400"/>
              <a:gd name="connsiteY1129" fmla="*/ 1134411 h 5929200"/>
              <a:gd name="connsiteX1130" fmla="*/ 7665648 w 11372400"/>
              <a:gd name="connsiteY1130" fmla="*/ 1134411 h 5929200"/>
              <a:gd name="connsiteX1131" fmla="*/ 7665648 w 11372400"/>
              <a:gd name="connsiteY1131" fmla="*/ 731893 h 5929200"/>
              <a:gd name="connsiteX1132" fmla="*/ 6791574 w 11372400"/>
              <a:gd name="connsiteY1132" fmla="*/ 731893 h 5929200"/>
              <a:gd name="connsiteX1133" fmla="*/ 6791574 w 11372400"/>
              <a:gd name="connsiteY1133" fmla="*/ 1134411 h 5929200"/>
              <a:gd name="connsiteX1134" fmla="*/ 7224960 w 11372400"/>
              <a:gd name="connsiteY1134" fmla="*/ 1134411 h 5929200"/>
              <a:gd name="connsiteX1135" fmla="*/ 7224960 w 11372400"/>
              <a:gd name="connsiteY1135" fmla="*/ 731893 h 5929200"/>
              <a:gd name="connsiteX1136" fmla="*/ 6350886 w 11372400"/>
              <a:gd name="connsiteY1136" fmla="*/ 731893 h 5929200"/>
              <a:gd name="connsiteX1137" fmla="*/ 6350886 w 11372400"/>
              <a:gd name="connsiteY1137" fmla="*/ 1134411 h 5929200"/>
              <a:gd name="connsiteX1138" fmla="*/ 6784272 w 11372400"/>
              <a:gd name="connsiteY1138" fmla="*/ 1134411 h 5929200"/>
              <a:gd name="connsiteX1139" fmla="*/ 6784272 w 11372400"/>
              <a:gd name="connsiteY1139" fmla="*/ 731893 h 5929200"/>
              <a:gd name="connsiteX1140" fmla="*/ 5910198 w 11372400"/>
              <a:gd name="connsiteY1140" fmla="*/ 731893 h 5929200"/>
              <a:gd name="connsiteX1141" fmla="*/ 5910198 w 11372400"/>
              <a:gd name="connsiteY1141" fmla="*/ 1134411 h 5929200"/>
              <a:gd name="connsiteX1142" fmla="*/ 6343584 w 11372400"/>
              <a:gd name="connsiteY1142" fmla="*/ 1134411 h 5929200"/>
              <a:gd name="connsiteX1143" fmla="*/ 6343584 w 11372400"/>
              <a:gd name="connsiteY1143" fmla="*/ 731893 h 5929200"/>
              <a:gd name="connsiteX1144" fmla="*/ 5469511 w 11372400"/>
              <a:gd name="connsiteY1144" fmla="*/ 731893 h 5929200"/>
              <a:gd name="connsiteX1145" fmla="*/ 5469511 w 11372400"/>
              <a:gd name="connsiteY1145" fmla="*/ 1134411 h 5929200"/>
              <a:gd name="connsiteX1146" fmla="*/ 5902896 w 11372400"/>
              <a:gd name="connsiteY1146" fmla="*/ 1134411 h 5929200"/>
              <a:gd name="connsiteX1147" fmla="*/ 5902896 w 11372400"/>
              <a:gd name="connsiteY1147" fmla="*/ 731893 h 5929200"/>
              <a:gd name="connsiteX1148" fmla="*/ 5028826 w 11372400"/>
              <a:gd name="connsiteY1148" fmla="*/ 731893 h 5929200"/>
              <a:gd name="connsiteX1149" fmla="*/ 5028826 w 11372400"/>
              <a:gd name="connsiteY1149" fmla="*/ 1134411 h 5929200"/>
              <a:gd name="connsiteX1150" fmla="*/ 5462211 w 11372400"/>
              <a:gd name="connsiteY1150" fmla="*/ 1134411 h 5929200"/>
              <a:gd name="connsiteX1151" fmla="*/ 5462211 w 11372400"/>
              <a:gd name="connsiteY1151" fmla="*/ 731893 h 5929200"/>
              <a:gd name="connsiteX1152" fmla="*/ 4588140 w 11372400"/>
              <a:gd name="connsiteY1152" fmla="*/ 731893 h 5929200"/>
              <a:gd name="connsiteX1153" fmla="*/ 4588140 w 11372400"/>
              <a:gd name="connsiteY1153" fmla="*/ 1134411 h 5929200"/>
              <a:gd name="connsiteX1154" fmla="*/ 5021524 w 11372400"/>
              <a:gd name="connsiteY1154" fmla="*/ 1134411 h 5929200"/>
              <a:gd name="connsiteX1155" fmla="*/ 5021524 w 11372400"/>
              <a:gd name="connsiteY1155" fmla="*/ 731893 h 5929200"/>
              <a:gd name="connsiteX1156" fmla="*/ 4147451 w 11372400"/>
              <a:gd name="connsiteY1156" fmla="*/ 731893 h 5929200"/>
              <a:gd name="connsiteX1157" fmla="*/ 4147451 w 11372400"/>
              <a:gd name="connsiteY1157" fmla="*/ 1134411 h 5929200"/>
              <a:gd name="connsiteX1158" fmla="*/ 4580836 w 11372400"/>
              <a:gd name="connsiteY1158" fmla="*/ 1134411 h 5929200"/>
              <a:gd name="connsiteX1159" fmla="*/ 4580836 w 11372400"/>
              <a:gd name="connsiteY1159" fmla="*/ 731893 h 5929200"/>
              <a:gd name="connsiteX1160" fmla="*/ 3706762 w 11372400"/>
              <a:gd name="connsiteY1160" fmla="*/ 731893 h 5929200"/>
              <a:gd name="connsiteX1161" fmla="*/ 3706762 w 11372400"/>
              <a:gd name="connsiteY1161" fmla="*/ 1134411 h 5929200"/>
              <a:gd name="connsiteX1162" fmla="*/ 4140150 w 11372400"/>
              <a:gd name="connsiteY1162" fmla="*/ 1134411 h 5929200"/>
              <a:gd name="connsiteX1163" fmla="*/ 4140150 w 11372400"/>
              <a:gd name="connsiteY1163" fmla="*/ 731893 h 5929200"/>
              <a:gd name="connsiteX1164" fmla="*/ 3266074 w 11372400"/>
              <a:gd name="connsiteY1164" fmla="*/ 731893 h 5929200"/>
              <a:gd name="connsiteX1165" fmla="*/ 3266074 w 11372400"/>
              <a:gd name="connsiteY1165" fmla="*/ 1134411 h 5929200"/>
              <a:gd name="connsiteX1166" fmla="*/ 3699460 w 11372400"/>
              <a:gd name="connsiteY1166" fmla="*/ 1134411 h 5929200"/>
              <a:gd name="connsiteX1167" fmla="*/ 3699460 w 11372400"/>
              <a:gd name="connsiteY1167" fmla="*/ 731893 h 5929200"/>
              <a:gd name="connsiteX1168" fmla="*/ 2825386 w 11372400"/>
              <a:gd name="connsiteY1168" fmla="*/ 731893 h 5929200"/>
              <a:gd name="connsiteX1169" fmla="*/ 2825386 w 11372400"/>
              <a:gd name="connsiteY1169" fmla="*/ 1134411 h 5929200"/>
              <a:gd name="connsiteX1170" fmla="*/ 3258772 w 11372400"/>
              <a:gd name="connsiteY1170" fmla="*/ 1134411 h 5929200"/>
              <a:gd name="connsiteX1171" fmla="*/ 3258772 w 11372400"/>
              <a:gd name="connsiteY1171" fmla="*/ 731893 h 5929200"/>
              <a:gd name="connsiteX1172" fmla="*/ 2384699 w 11372400"/>
              <a:gd name="connsiteY1172" fmla="*/ 731893 h 5929200"/>
              <a:gd name="connsiteX1173" fmla="*/ 2384699 w 11372400"/>
              <a:gd name="connsiteY1173" fmla="*/ 1134411 h 5929200"/>
              <a:gd name="connsiteX1174" fmla="*/ 2818085 w 11372400"/>
              <a:gd name="connsiteY1174" fmla="*/ 1134411 h 5929200"/>
              <a:gd name="connsiteX1175" fmla="*/ 2818085 w 11372400"/>
              <a:gd name="connsiteY1175" fmla="*/ 731893 h 5929200"/>
              <a:gd name="connsiteX1176" fmla="*/ 1944011 w 11372400"/>
              <a:gd name="connsiteY1176" fmla="*/ 731893 h 5929200"/>
              <a:gd name="connsiteX1177" fmla="*/ 1944011 w 11372400"/>
              <a:gd name="connsiteY1177" fmla="*/ 1134411 h 5929200"/>
              <a:gd name="connsiteX1178" fmla="*/ 2377397 w 11372400"/>
              <a:gd name="connsiteY1178" fmla="*/ 1134411 h 5929200"/>
              <a:gd name="connsiteX1179" fmla="*/ 2377397 w 11372400"/>
              <a:gd name="connsiteY1179" fmla="*/ 731893 h 5929200"/>
              <a:gd name="connsiteX1180" fmla="*/ 1503321 w 11372400"/>
              <a:gd name="connsiteY1180" fmla="*/ 731893 h 5929200"/>
              <a:gd name="connsiteX1181" fmla="*/ 1503321 w 11372400"/>
              <a:gd name="connsiteY1181" fmla="*/ 1134411 h 5929200"/>
              <a:gd name="connsiteX1182" fmla="*/ 1936709 w 11372400"/>
              <a:gd name="connsiteY1182" fmla="*/ 1134411 h 5929200"/>
              <a:gd name="connsiteX1183" fmla="*/ 1936709 w 11372400"/>
              <a:gd name="connsiteY1183" fmla="*/ 731893 h 5929200"/>
              <a:gd name="connsiteX1184" fmla="*/ 1062633 w 11372400"/>
              <a:gd name="connsiteY1184" fmla="*/ 731893 h 5929200"/>
              <a:gd name="connsiteX1185" fmla="*/ 1062633 w 11372400"/>
              <a:gd name="connsiteY1185" fmla="*/ 1134411 h 5929200"/>
              <a:gd name="connsiteX1186" fmla="*/ 1496019 w 11372400"/>
              <a:gd name="connsiteY1186" fmla="*/ 1134411 h 5929200"/>
              <a:gd name="connsiteX1187" fmla="*/ 1496019 w 11372400"/>
              <a:gd name="connsiteY1187" fmla="*/ 731893 h 5929200"/>
              <a:gd name="connsiteX1188" fmla="*/ 621945 w 11372400"/>
              <a:gd name="connsiteY1188" fmla="*/ 731893 h 5929200"/>
              <a:gd name="connsiteX1189" fmla="*/ 621945 w 11372400"/>
              <a:gd name="connsiteY1189" fmla="*/ 1134411 h 5929200"/>
              <a:gd name="connsiteX1190" fmla="*/ 1055332 w 11372400"/>
              <a:gd name="connsiteY1190" fmla="*/ 1134411 h 5929200"/>
              <a:gd name="connsiteX1191" fmla="*/ 1055332 w 11372400"/>
              <a:gd name="connsiteY1191" fmla="*/ 731893 h 5929200"/>
              <a:gd name="connsiteX1192" fmla="*/ 181257 w 11372400"/>
              <a:gd name="connsiteY1192" fmla="*/ 731893 h 5929200"/>
              <a:gd name="connsiteX1193" fmla="*/ 181257 w 11372400"/>
              <a:gd name="connsiteY1193" fmla="*/ 1134411 h 5929200"/>
              <a:gd name="connsiteX1194" fmla="*/ 614643 w 11372400"/>
              <a:gd name="connsiteY1194" fmla="*/ 1134411 h 5929200"/>
              <a:gd name="connsiteX1195" fmla="*/ 614643 w 11372400"/>
              <a:gd name="connsiteY1195" fmla="*/ 731893 h 5929200"/>
              <a:gd name="connsiteX1196" fmla="*/ 10317078 w 11372400"/>
              <a:gd name="connsiteY1196" fmla="*/ 322073 h 5929200"/>
              <a:gd name="connsiteX1197" fmla="*/ 10317078 w 11372400"/>
              <a:gd name="connsiteY1197" fmla="*/ 724591 h 5929200"/>
              <a:gd name="connsiteX1198" fmla="*/ 10750464 w 11372400"/>
              <a:gd name="connsiteY1198" fmla="*/ 724591 h 5929200"/>
              <a:gd name="connsiteX1199" fmla="*/ 10750464 w 11372400"/>
              <a:gd name="connsiteY1199" fmla="*/ 322073 h 5929200"/>
              <a:gd name="connsiteX1200" fmla="*/ 9876390 w 11372400"/>
              <a:gd name="connsiteY1200" fmla="*/ 322073 h 5929200"/>
              <a:gd name="connsiteX1201" fmla="*/ 9876390 w 11372400"/>
              <a:gd name="connsiteY1201" fmla="*/ 724591 h 5929200"/>
              <a:gd name="connsiteX1202" fmla="*/ 10309776 w 11372400"/>
              <a:gd name="connsiteY1202" fmla="*/ 724591 h 5929200"/>
              <a:gd name="connsiteX1203" fmla="*/ 10309776 w 11372400"/>
              <a:gd name="connsiteY1203" fmla="*/ 322073 h 5929200"/>
              <a:gd name="connsiteX1204" fmla="*/ 9435702 w 11372400"/>
              <a:gd name="connsiteY1204" fmla="*/ 322073 h 5929200"/>
              <a:gd name="connsiteX1205" fmla="*/ 9435702 w 11372400"/>
              <a:gd name="connsiteY1205" fmla="*/ 724591 h 5929200"/>
              <a:gd name="connsiteX1206" fmla="*/ 9869088 w 11372400"/>
              <a:gd name="connsiteY1206" fmla="*/ 724591 h 5929200"/>
              <a:gd name="connsiteX1207" fmla="*/ 9869088 w 11372400"/>
              <a:gd name="connsiteY1207" fmla="*/ 322073 h 5929200"/>
              <a:gd name="connsiteX1208" fmla="*/ 8995014 w 11372400"/>
              <a:gd name="connsiteY1208" fmla="*/ 322073 h 5929200"/>
              <a:gd name="connsiteX1209" fmla="*/ 8995014 w 11372400"/>
              <a:gd name="connsiteY1209" fmla="*/ 724591 h 5929200"/>
              <a:gd name="connsiteX1210" fmla="*/ 9428400 w 11372400"/>
              <a:gd name="connsiteY1210" fmla="*/ 724591 h 5929200"/>
              <a:gd name="connsiteX1211" fmla="*/ 9428400 w 11372400"/>
              <a:gd name="connsiteY1211" fmla="*/ 322073 h 5929200"/>
              <a:gd name="connsiteX1212" fmla="*/ 8554326 w 11372400"/>
              <a:gd name="connsiteY1212" fmla="*/ 322073 h 5929200"/>
              <a:gd name="connsiteX1213" fmla="*/ 8554326 w 11372400"/>
              <a:gd name="connsiteY1213" fmla="*/ 724591 h 5929200"/>
              <a:gd name="connsiteX1214" fmla="*/ 8987712 w 11372400"/>
              <a:gd name="connsiteY1214" fmla="*/ 724591 h 5929200"/>
              <a:gd name="connsiteX1215" fmla="*/ 8987712 w 11372400"/>
              <a:gd name="connsiteY1215" fmla="*/ 322073 h 5929200"/>
              <a:gd name="connsiteX1216" fmla="*/ 8113638 w 11372400"/>
              <a:gd name="connsiteY1216" fmla="*/ 322073 h 5929200"/>
              <a:gd name="connsiteX1217" fmla="*/ 8113638 w 11372400"/>
              <a:gd name="connsiteY1217" fmla="*/ 724591 h 5929200"/>
              <a:gd name="connsiteX1218" fmla="*/ 8547024 w 11372400"/>
              <a:gd name="connsiteY1218" fmla="*/ 724591 h 5929200"/>
              <a:gd name="connsiteX1219" fmla="*/ 8547024 w 11372400"/>
              <a:gd name="connsiteY1219" fmla="*/ 322073 h 5929200"/>
              <a:gd name="connsiteX1220" fmla="*/ 7672950 w 11372400"/>
              <a:gd name="connsiteY1220" fmla="*/ 322073 h 5929200"/>
              <a:gd name="connsiteX1221" fmla="*/ 7672950 w 11372400"/>
              <a:gd name="connsiteY1221" fmla="*/ 724591 h 5929200"/>
              <a:gd name="connsiteX1222" fmla="*/ 8106336 w 11372400"/>
              <a:gd name="connsiteY1222" fmla="*/ 724591 h 5929200"/>
              <a:gd name="connsiteX1223" fmla="*/ 8106336 w 11372400"/>
              <a:gd name="connsiteY1223" fmla="*/ 322073 h 5929200"/>
              <a:gd name="connsiteX1224" fmla="*/ 7232262 w 11372400"/>
              <a:gd name="connsiteY1224" fmla="*/ 322073 h 5929200"/>
              <a:gd name="connsiteX1225" fmla="*/ 7232262 w 11372400"/>
              <a:gd name="connsiteY1225" fmla="*/ 724591 h 5929200"/>
              <a:gd name="connsiteX1226" fmla="*/ 7665648 w 11372400"/>
              <a:gd name="connsiteY1226" fmla="*/ 724591 h 5929200"/>
              <a:gd name="connsiteX1227" fmla="*/ 7665648 w 11372400"/>
              <a:gd name="connsiteY1227" fmla="*/ 322073 h 5929200"/>
              <a:gd name="connsiteX1228" fmla="*/ 6791574 w 11372400"/>
              <a:gd name="connsiteY1228" fmla="*/ 322073 h 5929200"/>
              <a:gd name="connsiteX1229" fmla="*/ 6791574 w 11372400"/>
              <a:gd name="connsiteY1229" fmla="*/ 724591 h 5929200"/>
              <a:gd name="connsiteX1230" fmla="*/ 7224960 w 11372400"/>
              <a:gd name="connsiteY1230" fmla="*/ 724591 h 5929200"/>
              <a:gd name="connsiteX1231" fmla="*/ 7224960 w 11372400"/>
              <a:gd name="connsiteY1231" fmla="*/ 322073 h 5929200"/>
              <a:gd name="connsiteX1232" fmla="*/ 6350886 w 11372400"/>
              <a:gd name="connsiteY1232" fmla="*/ 322073 h 5929200"/>
              <a:gd name="connsiteX1233" fmla="*/ 6350886 w 11372400"/>
              <a:gd name="connsiteY1233" fmla="*/ 724591 h 5929200"/>
              <a:gd name="connsiteX1234" fmla="*/ 6784272 w 11372400"/>
              <a:gd name="connsiteY1234" fmla="*/ 724591 h 5929200"/>
              <a:gd name="connsiteX1235" fmla="*/ 6784272 w 11372400"/>
              <a:gd name="connsiteY1235" fmla="*/ 322073 h 5929200"/>
              <a:gd name="connsiteX1236" fmla="*/ 5910198 w 11372400"/>
              <a:gd name="connsiteY1236" fmla="*/ 322073 h 5929200"/>
              <a:gd name="connsiteX1237" fmla="*/ 5910198 w 11372400"/>
              <a:gd name="connsiteY1237" fmla="*/ 724591 h 5929200"/>
              <a:gd name="connsiteX1238" fmla="*/ 6343584 w 11372400"/>
              <a:gd name="connsiteY1238" fmla="*/ 724591 h 5929200"/>
              <a:gd name="connsiteX1239" fmla="*/ 6343584 w 11372400"/>
              <a:gd name="connsiteY1239" fmla="*/ 322073 h 5929200"/>
              <a:gd name="connsiteX1240" fmla="*/ 5469511 w 11372400"/>
              <a:gd name="connsiteY1240" fmla="*/ 322073 h 5929200"/>
              <a:gd name="connsiteX1241" fmla="*/ 5469511 w 11372400"/>
              <a:gd name="connsiteY1241" fmla="*/ 724591 h 5929200"/>
              <a:gd name="connsiteX1242" fmla="*/ 5902896 w 11372400"/>
              <a:gd name="connsiteY1242" fmla="*/ 724591 h 5929200"/>
              <a:gd name="connsiteX1243" fmla="*/ 5902896 w 11372400"/>
              <a:gd name="connsiteY1243" fmla="*/ 322073 h 5929200"/>
              <a:gd name="connsiteX1244" fmla="*/ 5028826 w 11372400"/>
              <a:gd name="connsiteY1244" fmla="*/ 322073 h 5929200"/>
              <a:gd name="connsiteX1245" fmla="*/ 5028826 w 11372400"/>
              <a:gd name="connsiteY1245" fmla="*/ 724591 h 5929200"/>
              <a:gd name="connsiteX1246" fmla="*/ 5462211 w 11372400"/>
              <a:gd name="connsiteY1246" fmla="*/ 724591 h 5929200"/>
              <a:gd name="connsiteX1247" fmla="*/ 5462211 w 11372400"/>
              <a:gd name="connsiteY1247" fmla="*/ 322073 h 5929200"/>
              <a:gd name="connsiteX1248" fmla="*/ 4588140 w 11372400"/>
              <a:gd name="connsiteY1248" fmla="*/ 322073 h 5929200"/>
              <a:gd name="connsiteX1249" fmla="*/ 4588140 w 11372400"/>
              <a:gd name="connsiteY1249" fmla="*/ 724591 h 5929200"/>
              <a:gd name="connsiteX1250" fmla="*/ 5021524 w 11372400"/>
              <a:gd name="connsiteY1250" fmla="*/ 724591 h 5929200"/>
              <a:gd name="connsiteX1251" fmla="*/ 5021524 w 11372400"/>
              <a:gd name="connsiteY1251" fmla="*/ 322073 h 5929200"/>
              <a:gd name="connsiteX1252" fmla="*/ 4147451 w 11372400"/>
              <a:gd name="connsiteY1252" fmla="*/ 322073 h 5929200"/>
              <a:gd name="connsiteX1253" fmla="*/ 4147451 w 11372400"/>
              <a:gd name="connsiteY1253" fmla="*/ 724591 h 5929200"/>
              <a:gd name="connsiteX1254" fmla="*/ 4580836 w 11372400"/>
              <a:gd name="connsiteY1254" fmla="*/ 724591 h 5929200"/>
              <a:gd name="connsiteX1255" fmla="*/ 4580836 w 11372400"/>
              <a:gd name="connsiteY1255" fmla="*/ 322073 h 5929200"/>
              <a:gd name="connsiteX1256" fmla="*/ 3706762 w 11372400"/>
              <a:gd name="connsiteY1256" fmla="*/ 322073 h 5929200"/>
              <a:gd name="connsiteX1257" fmla="*/ 3706762 w 11372400"/>
              <a:gd name="connsiteY1257" fmla="*/ 724591 h 5929200"/>
              <a:gd name="connsiteX1258" fmla="*/ 4140150 w 11372400"/>
              <a:gd name="connsiteY1258" fmla="*/ 724591 h 5929200"/>
              <a:gd name="connsiteX1259" fmla="*/ 4140150 w 11372400"/>
              <a:gd name="connsiteY1259" fmla="*/ 322073 h 5929200"/>
              <a:gd name="connsiteX1260" fmla="*/ 3266074 w 11372400"/>
              <a:gd name="connsiteY1260" fmla="*/ 322073 h 5929200"/>
              <a:gd name="connsiteX1261" fmla="*/ 3266074 w 11372400"/>
              <a:gd name="connsiteY1261" fmla="*/ 724591 h 5929200"/>
              <a:gd name="connsiteX1262" fmla="*/ 3699460 w 11372400"/>
              <a:gd name="connsiteY1262" fmla="*/ 724591 h 5929200"/>
              <a:gd name="connsiteX1263" fmla="*/ 3699460 w 11372400"/>
              <a:gd name="connsiteY1263" fmla="*/ 322073 h 5929200"/>
              <a:gd name="connsiteX1264" fmla="*/ 2825386 w 11372400"/>
              <a:gd name="connsiteY1264" fmla="*/ 322073 h 5929200"/>
              <a:gd name="connsiteX1265" fmla="*/ 2825386 w 11372400"/>
              <a:gd name="connsiteY1265" fmla="*/ 724591 h 5929200"/>
              <a:gd name="connsiteX1266" fmla="*/ 3258772 w 11372400"/>
              <a:gd name="connsiteY1266" fmla="*/ 724591 h 5929200"/>
              <a:gd name="connsiteX1267" fmla="*/ 3258772 w 11372400"/>
              <a:gd name="connsiteY1267" fmla="*/ 322073 h 5929200"/>
              <a:gd name="connsiteX1268" fmla="*/ 2384699 w 11372400"/>
              <a:gd name="connsiteY1268" fmla="*/ 322073 h 5929200"/>
              <a:gd name="connsiteX1269" fmla="*/ 2384699 w 11372400"/>
              <a:gd name="connsiteY1269" fmla="*/ 724591 h 5929200"/>
              <a:gd name="connsiteX1270" fmla="*/ 2818085 w 11372400"/>
              <a:gd name="connsiteY1270" fmla="*/ 724591 h 5929200"/>
              <a:gd name="connsiteX1271" fmla="*/ 2818085 w 11372400"/>
              <a:gd name="connsiteY1271" fmla="*/ 322073 h 5929200"/>
              <a:gd name="connsiteX1272" fmla="*/ 1944011 w 11372400"/>
              <a:gd name="connsiteY1272" fmla="*/ 322073 h 5929200"/>
              <a:gd name="connsiteX1273" fmla="*/ 1944011 w 11372400"/>
              <a:gd name="connsiteY1273" fmla="*/ 724591 h 5929200"/>
              <a:gd name="connsiteX1274" fmla="*/ 2377397 w 11372400"/>
              <a:gd name="connsiteY1274" fmla="*/ 724591 h 5929200"/>
              <a:gd name="connsiteX1275" fmla="*/ 2377397 w 11372400"/>
              <a:gd name="connsiteY1275" fmla="*/ 322073 h 5929200"/>
              <a:gd name="connsiteX1276" fmla="*/ 1503321 w 11372400"/>
              <a:gd name="connsiteY1276" fmla="*/ 322073 h 5929200"/>
              <a:gd name="connsiteX1277" fmla="*/ 1503321 w 11372400"/>
              <a:gd name="connsiteY1277" fmla="*/ 724591 h 5929200"/>
              <a:gd name="connsiteX1278" fmla="*/ 1936709 w 11372400"/>
              <a:gd name="connsiteY1278" fmla="*/ 724591 h 5929200"/>
              <a:gd name="connsiteX1279" fmla="*/ 1936709 w 11372400"/>
              <a:gd name="connsiteY1279" fmla="*/ 322073 h 5929200"/>
              <a:gd name="connsiteX1280" fmla="*/ 1062633 w 11372400"/>
              <a:gd name="connsiteY1280" fmla="*/ 322073 h 5929200"/>
              <a:gd name="connsiteX1281" fmla="*/ 1062633 w 11372400"/>
              <a:gd name="connsiteY1281" fmla="*/ 724591 h 5929200"/>
              <a:gd name="connsiteX1282" fmla="*/ 1496019 w 11372400"/>
              <a:gd name="connsiteY1282" fmla="*/ 724591 h 5929200"/>
              <a:gd name="connsiteX1283" fmla="*/ 1496019 w 11372400"/>
              <a:gd name="connsiteY1283" fmla="*/ 322073 h 5929200"/>
              <a:gd name="connsiteX1284" fmla="*/ 621945 w 11372400"/>
              <a:gd name="connsiteY1284" fmla="*/ 322073 h 5929200"/>
              <a:gd name="connsiteX1285" fmla="*/ 621945 w 11372400"/>
              <a:gd name="connsiteY1285" fmla="*/ 724591 h 5929200"/>
              <a:gd name="connsiteX1286" fmla="*/ 1055332 w 11372400"/>
              <a:gd name="connsiteY1286" fmla="*/ 724591 h 5929200"/>
              <a:gd name="connsiteX1287" fmla="*/ 1055332 w 11372400"/>
              <a:gd name="connsiteY1287" fmla="*/ 322073 h 5929200"/>
              <a:gd name="connsiteX1288" fmla="*/ 181257 w 11372400"/>
              <a:gd name="connsiteY1288" fmla="*/ 322073 h 5929200"/>
              <a:gd name="connsiteX1289" fmla="*/ 181257 w 11372400"/>
              <a:gd name="connsiteY1289" fmla="*/ 724591 h 5929200"/>
              <a:gd name="connsiteX1290" fmla="*/ 614643 w 11372400"/>
              <a:gd name="connsiteY1290" fmla="*/ 724591 h 5929200"/>
              <a:gd name="connsiteX1291" fmla="*/ 614643 w 11372400"/>
              <a:gd name="connsiteY1291" fmla="*/ 322073 h 5929200"/>
              <a:gd name="connsiteX1292" fmla="*/ 173955 w 11372400"/>
              <a:gd name="connsiteY1292" fmla="*/ 0 h 5929200"/>
              <a:gd name="connsiteX1293" fmla="*/ 181257 w 11372400"/>
              <a:gd name="connsiteY1293" fmla="*/ 0 h 5929200"/>
              <a:gd name="connsiteX1294" fmla="*/ 181257 w 11372400"/>
              <a:gd name="connsiteY1294" fmla="*/ 314771 h 5929200"/>
              <a:gd name="connsiteX1295" fmla="*/ 614643 w 11372400"/>
              <a:gd name="connsiteY1295" fmla="*/ 314771 h 5929200"/>
              <a:gd name="connsiteX1296" fmla="*/ 614643 w 11372400"/>
              <a:gd name="connsiteY1296" fmla="*/ 0 h 5929200"/>
              <a:gd name="connsiteX1297" fmla="*/ 621945 w 11372400"/>
              <a:gd name="connsiteY1297" fmla="*/ 0 h 5929200"/>
              <a:gd name="connsiteX1298" fmla="*/ 621945 w 11372400"/>
              <a:gd name="connsiteY1298" fmla="*/ 314771 h 5929200"/>
              <a:gd name="connsiteX1299" fmla="*/ 1055332 w 11372400"/>
              <a:gd name="connsiteY1299" fmla="*/ 314771 h 5929200"/>
              <a:gd name="connsiteX1300" fmla="*/ 1055332 w 11372400"/>
              <a:gd name="connsiteY1300" fmla="*/ 0 h 5929200"/>
              <a:gd name="connsiteX1301" fmla="*/ 1062633 w 11372400"/>
              <a:gd name="connsiteY1301" fmla="*/ 0 h 5929200"/>
              <a:gd name="connsiteX1302" fmla="*/ 1062633 w 11372400"/>
              <a:gd name="connsiteY1302" fmla="*/ 314771 h 5929200"/>
              <a:gd name="connsiteX1303" fmla="*/ 1496019 w 11372400"/>
              <a:gd name="connsiteY1303" fmla="*/ 314771 h 5929200"/>
              <a:gd name="connsiteX1304" fmla="*/ 1496019 w 11372400"/>
              <a:gd name="connsiteY1304" fmla="*/ 0 h 5929200"/>
              <a:gd name="connsiteX1305" fmla="*/ 1503321 w 11372400"/>
              <a:gd name="connsiteY1305" fmla="*/ 0 h 5929200"/>
              <a:gd name="connsiteX1306" fmla="*/ 1503321 w 11372400"/>
              <a:gd name="connsiteY1306" fmla="*/ 314771 h 5929200"/>
              <a:gd name="connsiteX1307" fmla="*/ 1936709 w 11372400"/>
              <a:gd name="connsiteY1307" fmla="*/ 314771 h 5929200"/>
              <a:gd name="connsiteX1308" fmla="*/ 1936709 w 11372400"/>
              <a:gd name="connsiteY1308" fmla="*/ 0 h 5929200"/>
              <a:gd name="connsiteX1309" fmla="*/ 1944011 w 11372400"/>
              <a:gd name="connsiteY1309" fmla="*/ 0 h 5929200"/>
              <a:gd name="connsiteX1310" fmla="*/ 1944011 w 11372400"/>
              <a:gd name="connsiteY1310" fmla="*/ 314771 h 5929200"/>
              <a:gd name="connsiteX1311" fmla="*/ 2377397 w 11372400"/>
              <a:gd name="connsiteY1311" fmla="*/ 314771 h 5929200"/>
              <a:gd name="connsiteX1312" fmla="*/ 2377397 w 11372400"/>
              <a:gd name="connsiteY1312" fmla="*/ 0 h 5929200"/>
              <a:gd name="connsiteX1313" fmla="*/ 2384699 w 11372400"/>
              <a:gd name="connsiteY1313" fmla="*/ 0 h 5929200"/>
              <a:gd name="connsiteX1314" fmla="*/ 2384699 w 11372400"/>
              <a:gd name="connsiteY1314" fmla="*/ 314771 h 5929200"/>
              <a:gd name="connsiteX1315" fmla="*/ 2818085 w 11372400"/>
              <a:gd name="connsiteY1315" fmla="*/ 314771 h 5929200"/>
              <a:gd name="connsiteX1316" fmla="*/ 2818085 w 11372400"/>
              <a:gd name="connsiteY1316" fmla="*/ 0 h 5929200"/>
              <a:gd name="connsiteX1317" fmla="*/ 2825386 w 11372400"/>
              <a:gd name="connsiteY1317" fmla="*/ 0 h 5929200"/>
              <a:gd name="connsiteX1318" fmla="*/ 2825386 w 11372400"/>
              <a:gd name="connsiteY1318" fmla="*/ 314771 h 5929200"/>
              <a:gd name="connsiteX1319" fmla="*/ 3258772 w 11372400"/>
              <a:gd name="connsiteY1319" fmla="*/ 314771 h 5929200"/>
              <a:gd name="connsiteX1320" fmla="*/ 3258772 w 11372400"/>
              <a:gd name="connsiteY1320" fmla="*/ 0 h 5929200"/>
              <a:gd name="connsiteX1321" fmla="*/ 3266074 w 11372400"/>
              <a:gd name="connsiteY1321" fmla="*/ 0 h 5929200"/>
              <a:gd name="connsiteX1322" fmla="*/ 3266074 w 11372400"/>
              <a:gd name="connsiteY1322" fmla="*/ 314771 h 5929200"/>
              <a:gd name="connsiteX1323" fmla="*/ 3699460 w 11372400"/>
              <a:gd name="connsiteY1323" fmla="*/ 314771 h 5929200"/>
              <a:gd name="connsiteX1324" fmla="*/ 3699460 w 11372400"/>
              <a:gd name="connsiteY1324" fmla="*/ 0 h 5929200"/>
              <a:gd name="connsiteX1325" fmla="*/ 3706762 w 11372400"/>
              <a:gd name="connsiteY1325" fmla="*/ 0 h 5929200"/>
              <a:gd name="connsiteX1326" fmla="*/ 3706762 w 11372400"/>
              <a:gd name="connsiteY1326" fmla="*/ 314771 h 5929200"/>
              <a:gd name="connsiteX1327" fmla="*/ 4140150 w 11372400"/>
              <a:gd name="connsiteY1327" fmla="*/ 314771 h 5929200"/>
              <a:gd name="connsiteX1328" fmla="*/ 4140150 w 11372400"/>
              <a:gd name="connsiteY1328" fmla="*/ 0 h 5929200"/>
              <a:gd name="connsiteX1329" fmla="*/ 4147451 w 11372400"/>
              <a:gd name="connsiteY1329" fmla="*/ 0 h 5929200"/>
              <a:gd name="connsiteX1330" fmla="*/ 4147451 w 11372400"/>
              <a:gd name="connsiteY1330" fmla="*/ 314771 h 5929200"/>
              <a:gd name="connsiteX1331" fmla="*/ 4580836 w 11372400"/>
              <a:gd name="connsiteY1331" fmla="*/ 314771 h 5929200"/>
              <a:gd name="connsiteX1332" fmla="*/ 4580836 w 11372400"/>
              <a:gd name="connsiteY1332" fmla="*/ 0 h 5929200"/>
              <a:gd name="connsiteX1333" fmla="*/ 4588140 w 11372400"/>
              <a:gd name="connsiteY1333" fmla="*/ 0 h 5929200"/>
              <a:gd name="connsiteX1334" fmla="*/ 4588140 w 11372400"/>
              <a:gd name="connsiteY1334" fmla="*/ 314771 h 5929200"/>
              <a:gd name="connsiteX1335" fmla="*/ 5021524 w 11372400"/>
              <a:gd name="connsiteY1335" fmla="*/ 314771 h 5929200"/>
              <a:gd name="connsiteX1336" fmla="*/ 5021524 w 11372400"/>
              <a:gd name="connsiteY1336" fmla="*/ 0 h 5929200"/>
              <a:gd name="connsiteX1337" fmla="*/ 5028826 w 11372400"/>
              <a:gd name="connsiteY1337" fmla="*/ 0 h 5929200"/>
              <a:gd name="connsiteX1338" fmla="*/ 5028826 w 11372400"/>
              <a:gd name="connsiteY1338" fmla="*/ 314771 h 5929200"/>
              <a:gd name="connsiteX1339" fmla="*/ 5462211 w 11372400"/>
              <a:gd name="connsiteY1339" fmla="*/ 314771 h 5929200"/>
              <a:gd name="connsiteX1340" fmla="*/ 5462211 w 11372400"/>
              <a:gd name="connsiteY1340" fmla="*/ 0 h 5929200"/>
              <a:gd name="connsiteX1341" fmla="*/ 5469511 w 11372400"/>
              <a:gd name="connsiteY1341" fmla="*/ 0 h 5929200"/>
              <a:gd name="connsiteX1342" fmla="*/ 5469511 w 11372400"/>
              <a:gd name="connsiteY1342" fmla="*/ 314771 h 5929200"/>
              <a:gd name="connsiteX1343" fmla="*/ 5902896 w 11372400"/>
              <a:gd name="connsiteY1343" fmla="*/ 314771 h 5929200"/>
              <a:gd name="connsiteX1344" fmla="*/ 5902896 w 11372400"/>
              <a:gd name="connsiteY1344" fmla="*/ 0 h 5929200"/>
              <a:gd name="connsiteX1345" fmla="*/ 5910198 w 11372400"/>
              <a:gd name="connsiteY1345" fmla="*/ 0 h 5929200"/>
              <a:gd name="connsiteX1346" fmla="*/ 5910198 w 11372400"/>
              <a:gd name="connsiteY1346" fmla="*/ 314771 h 5929200"/>
              <a:gd name="connsiteX1347" fmla="*/ 6343584 w 11372400"/>
              <a:gd name="connsiteY1347" fmla="*/ 314771 h 5929200"/>
              <a:gd name="connsiteX1348" fmla="*/ 6343584 w 11372400"/>
              <a:gd name="connsiteY1348" fmla="*/ 0 h 5929200"/>
              <a:gd name="connsiteX1349" fmla="*/ 6350886 w 11372400"/>
              <a:gd name="connsiteY1349" fmla="*/ 0 h 5929200"/>
              <a:gd name="connsiteX1350" fmla="*/ 6350886 w 11372400"/>
              <a:gd name="connsiteY1350" fmla="*/ 314771 h 5929200"/>
              <a:gd name="connsiteX1351" fmla="*/ 6784272 w 11372400"/>
              <a:gd name="connsiteY1351" fmla="*/ 314771 h 5929200"/>
              <a:gd name="connsiteX1352" fmla="*/ 6784272 w 11372400"/>
              <a:gd name="connsiteY1352" fmla="*/ 0 h 5929200"/>
              <a:gd name="connsiteX1353" fmla="*/ 6791574 w 11372400"/>
              <a:gd name="connsiteY1353" fmla="*/ 0 h 5929200"/>
              <a:gd name="connsiteX1354" fmla="*/ 6791574 w 11372400"/>
              <a:gd name="connsiteY1354" fmla="*/ 314771 h 5929200"/>
              <a:gd name="connsiteX1355" fmla="*/ 7224960 w 11372400"/>
              <a:gd name="connsiteY1355" fmla="*/ 314771 h 5929200"/>
              <a:gd name="connsiteX1356" fmla="*/ 7224960 w 11372400"/>
              <a:gd name="connsiteY1356" fmla="*/ 0 h 5929200"/>
              <a:gd name="connsiteX1357" fmla="*/ 7232262 w 11372400"/>
              <a:gd name="connsiteY1357" fmla="*/ 0 h 5929200"/>
              <a:gd name="connsiteX1358" fmla="*/ 7232262 w 11372400"/>
              <a:gd name="connsiteY1358" fmla="*/ 314771 h 5929200"/>
              <a:gd name="connsiteX1359" fmla="*/ 7665648 w 11372400"/>
              <a:gd name="connsiteY1359" fmla="*/ 314771 h 5929200"/>
              <a:gd name="connsiteX1360" fmla="*/ 7665648 w 11372400"/>
              <a:gd name="connsiteY1360" fmla="*/ 0 h 5929200"/>
              <a:gd name="connsiteX1361" fmla="*/ 7672950 w 11372400"/>
              <a:gd name="connsiteY1361" fmla="*/ 0 h 5929200"/>
              <a:gd name="connsiteX1362" fmla="*/ 7672950 w 11372400"/>
              <a:gd name="connsiteY1362" fmla="*/ 314771 h 5929200"/>
              <a:gd name="connsiteX1363" fmla="*/ 8106336 w 11372400"/>
              <a:gd name="connsiteY1363" fmla="*/ 314771 h 5929200"/>
              <a:gd name="connsiteX1364" fmla="*/ 8106336 w 11372400"/>
              <a:gd name="connsiteY1364" fmla="*/ 0 h 5929200"/>
              <a:gd name="connsiteX1365" fmla="*/ 8113638 w 11372400"/>
              <a:gd name="connsiteY1365" fmla="*/ 0 h 5929200"/>
              <a:gd name="connsiteX1366" fmla="*/ 8113638 w 11372400"/>
              <a:gd name="connsiteY1366" fmla="*/ 314771 h 5929200"/>
              <a:gd name="connsiteX1367" fmla="*/ 8547024 w 11372400"/>
              <a:gd name="connsiteY1367" fmla="*/ 314771 h 5929200"/>
              <a:gd name="connsiteX1368" fmla="*/ 8547024 w 11372400"/>
              <a:gd name="connsiteY1368" fmla="*/ 0 h 5929200"/>
              <a:gd name="connsiteX1369" fmla="*/ 8554326 w 11372400"/>
              <a:gd name="connsiteY1369" fmla="*/ 0 h 5929200"/>
              <a:gd name="connsiteX1370" fmla="*/ 8554326 w 11372400"/>
              <a:gd name="connsiteY1370" fmla="*/ 314771 h 5929200"/>
              <a:gd name="connsiteX1371" fmla="*/ 8987712 w 11372400"/>
              <a:gd name="connsiteY1371" fmla="*/ 314771 h 5929200"/>
              <a:gd name="connsiteX1372" fmla="*/ 8987712 w 11372400"/>
              <a:gd name="connsiteY1372" fmla="*/ 0 h 5929200"/>
              <a:gd name="connsiteX1373" fmla="*/ 8995014 w 11372400"/>
              <a:gd name="connsiteY1373" fmla="*/ 0 h 5929200"/>
              <a:gd name="connsiteX1374" fmla="*/ 8995014 w 11372400"/>
              <a:gd name="connsiteY1374" fmla="*/ 314771 h 5929200"/>
              <a:gd name="connsiteX1375" fmla="*/ 9428400 w 11372400"/>
              <a:gd name="connsiteY1375" fmla="*/ 314771 h 5929200"/>
              <a:gd name="connsiteX1376" fmla="*/ 9428400 w 11372400"/>
              <a:gd name="connsiteY1376" fmla="*/ 0 h 5929200"/>
              <a:gd name="connsiteX1377" fmla="*/ 9435702 w 11372400"/>
              <a:gd name="connsiteY1377" fmla="*/ 0 h 5929200"/>
              <a:gd name="connsiteX1378" fmla="*/ 9435702 w 11372400"/>
              <a:gd name="connsiteY1378" fmla="*/ 314771 h 5929200"/>
              <a:gd name="connsiteX1379" fmla="*/ 9869088 w 11372400"/>
              <a:gd name="connsiteY1379" fmla="*/ 314771 h 5929200"/>
              <a:gd name="connsiteX1380" fmla="*/ 9869088 w 11372400"/>
              <a:gd name="connsiteY1380" fmla="*/ 0 h 5929200"/>
              <a:gd name="connsiteX1381" fmla="*/ 9876390 w 11372400"/>
              <a:gd name="connsiteY1381" fmla="*/ 0 h 5929200"/>
              <a:gd name="connsiteX1382" fmla="*/ 9876390 w 11372400"/>
              <a:gd name="connsiteY1382" fmla="*/ 314771 h 5929200"/>
              <a:gd name="connsiteX1383" fmla="*/ 10309776 w 11372400"/>
              <a:gd name="connsiteY1383" fmla="*/ 314771 h 5929200"/>
              <a:gd name="connsiteX1384" fmla="*/ 10309776 w 11372400"/>
              <a:gd name="connsiteY1384" fmla="*/ 0 h 5929200"/>
              <a:gd name="connsiteX1385" fmla="*/ 10317078 w 11372400"/>
              <a:gd name="connsiteY1385" fmla="*/ 0 h 5929200"/>
              <a:gd name="connsiteX1386" fmla="*/ 10317078 w 11372400"/>
              <a:gd name="connsiteY1386" fmla="*/ 314771 h 5929200"/>
              <a:gd name="connsiteX1387" fmla="*/ 10750464 w 11372400"/>
              <a:gd name="connsiteY1387" fmla="*/ 314771 h 5929200"/>
              <a:gd name="connsiteX1388" fmla="*/ 10750464 w 11372400"/>
              <a:gd name="connsiteY1388" fmla="*/ 1486 h 5929200"/>
              <a:gd name="connsiteX1389" fmla="*/ 10757766 w 11372400"/>
              <a:gd name="connsiteY1389" fmla="*/ 2503 h 5929200"/>
              <a:gd name="connsiteX1390" fmla="*/ 10757766 w 11372400"/>
              <a:gd name="connsiteY1390" fmla="*/ 314771 h 5929200"/>
              <a:gd name="connsiteX1391" fmla="*/ 11179987 w 11372400"/>
              <a:gd name="connsiteY1391" fmla="*/ 314771 h 5929200"/>
              <a:gd name="connsiteX1392" fmla="*/ 11187289 w 11372400"/>
              <a:gd name="connsiteY1392" fmla="*/ 322073 h 5929200"/>
              <a:gd name="connsiteX1393" fmla="*/ 10757766 w 11372400"/>
              <a:gd name="connsiteY1393" fmla="*/ 322073 h 5929200"/>
              <a:gd name="connsiteX1394" fmla="*/ 10757766 w 11372400"/>
              <a:gd name="connsiteY1394" fmla="*/ 724591 h 5929200"/>
              <a:gd name="connsiteX1395" fmla="*/ 11191152 w 11372400"/>
              <a:gd name="connsiteY1395" fmla="*/ 724591 h 5929200"/>
              <a:gd name="connsiteX1396" fmla="*/ 11191152 w 11372400"/>
              <a:gd name="connsiteY1396" fmla="*/ 325936 h 5929200"/>
              <a:gd name="connsiteX1397" fmla="*/ 11198454 w 11372400"/>
              <a:gd name="connsiteY1397" fmla="*/ 333238 h 5929200"/>
              <a:gd name="connsiteX1398" fmla="*/ 11198454 w 11372400"/>
              <a:gd name="connsiteY1398" fmla="*/ 724591 h 5929200"/>
              <a:gd name="connsiteX1399" fmla="*/ 11372400 w 11372400"/>
              <a:gd name="connsiteY1399" fmla="*/ 724591 h 5929200"/>
              <a:gd name="connsiteX1400" fmla="*/ 11372400 w 11372400"/>
              <a:gd name="connsiteY1400" fmla="*/ 731893 h 5929200"/>
              <a:gd name="connsiteX1401" fmla="*/ 11198454 w 11372400"/>
              <a:gd name="connsiteY1401" fmla="*/ 731893 h 5929200"/>
              <a:gd name="connsiteX1402" fmla="*/ 11198454 w 11372400"/>
              <a:gd name="connsiteY1402" fmla="*/ 1134411 h 5929200"/>
              <a:gd name="connsiteX1403" fmla="*/ 11372400 w 11372400"/>
              <a:gd name="connsiteY1403" fmla="*/ 1134411 h 5929200"/>
              <a:gd name="connsiteX1404" fmla="*/ 11372400 w 11372400"/>
              <a:gd name="connsiteY1404" fmla="*/ 1141713 h 5929200"/>
              <a:gd name="connsiteX1405" fmla="*/ 11198454 w 11372400"/>
              <a:gd name="connsiteY1405" fmla="*/ 1141713 h 5929200"/>
              <a:gd name="connsiteX1406" fmla="*/ 11198454 w 11372400"/>
              <a:gd name="connsiteY1406" fmla="*/ 1544231 h 5929200"/>
              <a:gd name="connsiteX1407" fmla="*/ 11372400 w 11372400"/>
              <a:gd name="connsiteY1407" fmla="*/ 1544231 h 5929200"/>
              <a:gd name="connsiteX1408" fmla="*/ 11372400 w 11372400"/>
              <a:gd name="connsiteY1408" fmla="*/ 1551533 h 5929200"/>
              <a:gd name="connsiteX1409" fmla="*/ 11198454 w 11372400"/>
              <a:gd name="connsiteY1409" fmla="*/ 1551533 h 5929200"/>
              <a:gd name="connsiteX1410" fmla="*/ 11198454 w 11372400"/>
              <a:gd name="connsiteY1410" fmla="*/ 1954050 h 5929200"/>
              <a:gd name="connsiteX1411" fmla="*/ 11372400 w 11372400"/>
              <a:gd name="connsiteY1411" fmla="*/ 1954050 h 5929200"/>
              <a:gd name="connsiteX1412" fmla="*/ 11372400 w 11372400"/>
              <a:gd name="connsiteY1412" fmla="*/ 1961352 h 5929200"/>
              <a:gd name="connsiteX1413" fmla="*/ 11198454 w 11372400"/>
              <a:gd name="connsiteY1413" fmla="*/ 1961352 h 5929200"/>
              <a:gd name="connsiteX1414" fmla="*/ 11198454 w 11372400"/>
              <a:gd name="connsiteY1414" fmla="*/ 2363870 h 5929200"/>
              <a:gd name="connsiteX1415" fmla="*/ 11372400 w 11372400"/>
              <a:gd name="connsiteY1415" fmla="*/ 2363870 h 5929200"/>
              <a:gd name="connsiteX1416" fmla="*/ 11372400 w 11372400"/>
              <a:gd name="connsiteY1416" fmla="*/ 2371172 h 5929200"/>
              <a:gd name="connsiteX1417" fmla="*/ 11198454 w 11372400"/>
              <a:gd name="connsiteY1417" fmla="*/ 2371172 h 5929200"/>
              <a:gd name="connsiteX1418" fmla="*/ 11198454 w 11372400"/>
              <a:gd name="connsiteY1418" fmla="*/ 2773690 h 5929200"/>
              <a:gd name="connsiteX1419" fmla="*/ 11372400 w 11372400"/>
              <a:gd name="connsiteY1419" fmla="*/ 2773690 h 5929200"/>
              <a:gd name="connsiteX1420" fmla="*/ 11372400 w 11372400"/>
              <a:gd name="connsiteY1420" fmla="*/ 2780992 h 5929200"/>
              <a:gd name="connsiteX1421" fmla="*/ 11198454 w 11372400"/>
              <a:gd name="connsiteY1421" fmla="*/ 2780992 h 5929200"/>
              <a:gd name="connsiteX1422" fmla="*/ 11198454 w 11372400"/>
              <a:gd name="connsiteY1422" fmla="*/ 3183510 h 5929200"/>
              <a:gd name="connsiteX1423" fmla="*/ 11372400 w 11372400"/>
              <a:gd name="connsiteY1423" fmla="*/ 3183510 h 5929200"/>
              <a:gd name="connsiteX1424" fmla="*/ 11372400 w 11372400"/>
              <a:gd name="connsiteY1424" fmla="*/ 3190812 h 5929200"/>
              <a:gd name="connsiteX1425" fmla="*/ 11198454 w 11372400"/>
              <a:gd name="connsiteY1425" fmla="*/ 3190812 h 5929200"/>
              <a:gd name="connsiteX1426" fmla="*/ 11198454 w 11372400"/>
              <a:gd name="connsiteY1426" fmla="*/ 3593330 h 5929200"/>
              <a:gd name="connsiteX1427" fmla="*/ 11372400 w 11372400"/>
              <a:gd name="connsiteY1427" fmla="*/ 3593330 h 5929200"/>
              <a:gd name="connsiteX1428" fmla="*/ 11372400 w 11372400"/>
              <a:gd name="connsiteY1428" fmla="*/ 3600632 h 5929200"/>
              <a:gd name="connsiteX1429" fmla="*/ 11198454 w 11372400"/>
              <a:gd name="connsiteY1429" fmla="*/ 3600632 h 5929200"/>
              <a:gd name="connsiteX1430" fmla="*/ 11198454 w 11372400"/>
              <a:gd name="connsiteY1430" fmla="*/ 4003150 h 5929200"/>
              <a:gd name="connsiteX1431" fmla="*/ 11372400 w 11372400"/>
              <a:gd name="connsiteY1431" fmla="*/ 4003150 h 5929200"/>
              <a:gd name="connsiteX1432" fmla="*/ 11372400 w 11372400"/>
              <a:gd name="connsiteY1432" fmla="*/ 4010452 h 5929200"/>
              <a:gd name="connsiteX1433" fmla="*/ 11198454 w 11372400"/>
              <a:gd name="connsiteY1433" fmla="*/ 4010452 h 5929200"/>
              <a:gd name="connsiteX1434" fmla="*/ 11198454 w 11372400"/>
              <a:gd name="connsiteY1434" fmla="*/ 4412970 h 5929200"/>
              <a:gd name="connsiteX1435" fmla="*/ 11372400 w 11372400"/>
              <a:gd name="connsiteY1435" fmla="*/ 4412970 h 5929200"/>
              <a:gd name="connsiteX1436" fmla="*/ 11372400 w 11372400"/>
              <a:gd name="connsiteY1436" fmla="*/ 4420272 h 5929200"/>
              <a:gd name="connsiteX1437" fmla="*/ 11198454 w 11372400"/>
              <a:gd name="connsiteY1437" fmla="*/ 4420272 h 5929200"/>
              <a:gd name="connsiteX1438" fmla="*/ 11198454 w 11372400"/>
              <a:gd name="connsiteY1438" fmla="*/ 4822790 h 5929200"/>
              <a:gd name="connsiteX1439" fmla="*/ 11372400 w 11372400"/>
              <a:gd name="connsiteY1439" fmla="*/ 4822790 h 5929200"/>
              <a:gd name="connsiteX1440" fmla="*/ 11372400 w 11372400"/>
              <a:gd name="connsiteY1440" fmla="*/ 4830092 h 5929200"/>
              <a:gd name="connsiteX1441" fmla="*/ 11198454 w 11372400"/>
              <a:gd name="connsiteY1441" fmla="*/ 4830092 h 5929200"/>
              <a:gd name="connsiteX1442" fmla="*/ 11198454 w 11372400"/>
              <a:gd name="connsiteY1442" fmla="*/ 5232610 h 5929200"/>
              <a:gd name="connsiteX1443" fmla="*/ 11372400 w 11372400"/>
              <a:gd name="connsiteY1443" fmla="*/ 5232610 h 5929200"/>
              <a:gd name="connsiteX1444" fmla="*/ 11372400 w 11372400"/>
              <a:gd name="connsiteY1444" fmla="*/ 5239912 h 5929200"/>
              <a:gd name="connsiteX1445" fmla="*/ 11198454 w 11372400"/>
              <a:gd name="connsiteY1445" fmla="*/ 5239912 h 5929200"/>
              <a:gd name="connsiteX1446" fmla="*/ 11198454 w 11372400"/>
              <a:gd name="connsiteY1446" fmla="*/ 5642430 h 5929200"/>
              <a:gd name="connsiteX1447" fmla="*/ 11372400 w 11372400"/>
              <a:gd name="connsiteY1447" fmla="*/ 5642430 h 5929200"/>
              <a:gd name="connsiteX1448" fmla="*/ 11372400 w 11372400"/>
              <a:gd name="connsiteY1448" fmla="*/ 5649732 h 5929200"/>
              <a:gd name="connsiteX1449" fmla="*/ 11198454 w 11372400"/>
              <a:gd name="connsiteY1449" fmla="*/ 5649732 h 5929200"/>
              <a:gd name="connsiteX1450" fmla="*/ 11198454 w 11372400"/>
              <a:gd name="connsiteY1450" fmla="*/ 5929200 h 5929200"/>
              <a:gd name="connsiteX1451" fmla="*/ 11191152 w 11372400"/>
              <a:gd name="connsiteY1451" fmla="*/ 5929200 h 5929200"/>
              <a:gd name="connsiteX1452" fmla="*/ 11191152 w 11372400"/>
              <a:gd name="connsiteY1452" fmla="*/ 5649732 h 5929200"/>
              <a:gd name="connsiteX1453" fmla="*/ 10757766 w 11372400"/>
              <a:gd name="connsiteY1453" fmla="*/ 5649732 h 5929200"/>
              <a:gd name="connsiteX1454" fmla="*/ 10757766 w 11372400"/>
              <a:gd name="connsiteY1454" fmla="*/ 5929200 h 5929200"/>
              <a:gd name="connsiteX1455" fmla="*/ 10750464 w 11372400"/>
              <a:gd name="connsiteY1455" fmla="*/ 5929200 h 5929200"/>
              <a:gd name="connsiteX1456" fmla="*/ 10750464 w 11372400"/>
              <a:gd name="connsiteY1456" fmla="*/ 5649732 h 5929200"/>
              <a:gd name="connsiteX1457" fmla="*/ 10317078 w 11372400"/>
              <a:gd name="connsiteY1457" fmla="*/ 5649732 h 5929200"/>
              <a:gd name="connsiteX1458" fmla="*/ 10317078 w 11372400"/>
              <a:gd name="connsiteY1458" fmla="*/ 5929200 h 5929200"/>
              <a:gd name="connsiteX1459" fmla="*/ 10309776 w 11372400"/>
              <a:gd name="connsiteY1459" fmla="*/ 5929200 h 5929200"/>
              <a:gd name="connsiteX1460" fmla="*/ 10309776 w 11372400"/>
              <a:gd name="connsiteY1460" fmla="*/ 5649732 h 5929200"/>
              <a:gd name="connsiteX1461" fmla="*/ 9876390 w 11372400"/>
              <a:gd name="connsiteY1461" fmla="*/ 5649732 h 5929200"/>
              <a:gd name="connsiteX1462" fmla="*/ 9876390 w 11372400"/>
              <a:gd name="connsiteY1462" fmla="*/ 5929200 h 5929200"/>
              <a:gd name="connsiteX1463" fmla="*/ 9869088 w 11372400"/>
              <a:gd name="connsiteY1463" fmla="*/ 5929200 h 5929200"/>
              <a:gd name="connsiteX1464" fmla="*/ 9869088 w 11372400"/>
              <a:gd name="connsiteY1464" fmla="*/ 5649732 h 5929200"/>
              <a:gd name="connsiteX1465" fmla="*/ 9435702 w 11372400"/>
              <a:gd name="connsiteY1465" fmla="*/ 5649732 h 5929200"/>
              <a:gd name="connsiteX1466" fmla="*/ 9435702 w 11372400"/>
              <a:gd name="connsiteY1466" fmla="*/ 5929200 h 5929200"/>
              <a:gd name="connsiteX1467" fmla="*/ 9428400 w 11372400"/>
              <a:gd name="connsiteY1467" fmla="*/ 5929200 h 5929200"/>
              <a:gd name="connsiteX1468" fmla="*/ 9428400 w 11372400"/>
              <a:gd name="connsiteY1468" fmla="*/ 5649732 h 5929200"/>
              <a:gd name="connsiteX1469" fmla="*/ 8995014 w 11372400"/>
              <a:gd name="connsiteY1469" fmla="*/ 5649732 h 5929200"/>
              <a:gd name="connsiteX1470" fmla="*/ 8995014 w 11372400"/>
              <a:gd name="connsiteY1470" fmla="*/ 5929200 h 5929200"/>
              <a:gd name="connsiteX1471" fmla="*/ 8987712 w 11372400"/>
              <a:gd name="connsiteY1471" fmla="*/ 5929200 h 5929200"/>
              <a:gd name="connsiteX1472" fmla="*/ 8987712 w 11372400"/>
              <a:gd name="connsiteY1472" fmla="*/ 5649732 h 5929200"/>
              <a:gd name="connsiteX1473" fmla="*/ 8554326 w 11372400"/>
              <a:gd name="connsiteY1473" fmla="*/ 5649732 h 5929200"/>
              <a:gd name="connsiteX1474" fmla="*/ 8554326 w 11372400"/>
              <a:gd name="connsiteY1474" fmla="*/ 5929200 h 5929200"/>
              <a:gd name="connsiteX1475" fmla="*/ 8547024 w 11372400"/>
              <a:gd name="connsiteY1475" fmla="*/ 5929200 h 5929200"/>
              <a:gd name="connsiteX1476" fmla="*/ 8547024 w 11372400"/>
              <a:gd name="connsiteY1476" fmla="*/ 5649732 h 5929200"/>
              <a:gd name="connsiteX1477" fmla="*/ 8113638 w 11372400"/>
              <a:gd name="connsiteY1477" fmla="*/ 5649732 h 5929200"/>
              <a:gd name="connsiteX1478" fmla="*/ 8113638 w 11372400"/>
              <a:gd name="connsiteY1478" fmla="*/ 5929200 h 5929200"/>
              <a:gd name="connsiteX1479" fmla="*/ 8106336 w 11372400"/>
              <a:gd name="connsiteY1479" fmla="*/ 5929200 h 5929200"/>
              <a:gd name="connsiteX1480" fmla="*/ 8106336 w 11372400"/>
              <a:gd name="connsiteY1480" fmla="*/ 5649732 h 5929200"/>
              <a:gd name="connsiteX1481" fmla="*/ 7672950 w 11372400"/>
              <a:gd name="connsiteY1481" fmla="*/ 5649732 h 5929200"/>
              <a:gd name="connsiteX1482" fmla="*/ 7672950 w 11372400"/>
              <a:gd name="connsiteY1482" fmla="*/ 5929200 h 5929200"/>
              <a:gd name="connsiteX1483" fmla="*/ 7665648 w 11372400"/>
              <a:gd name="connsiteY1483" fmla="*/ 5929200 h 5929200"/>
              <a:gd name="connsiteX1484" fmla="*/ 7665648 w 11372400"/>
              <a:gd name="connsiteY1484" fmla="*/ 5649732 h 5929200"/>
              <a:gd name="connsiteX1485" fmla="*/ 7232262 w 11372400"/>
              <a:gd name="connsiteY1485" fmla="*/ 5649732 h 5929200"/>
              <a:gd name="connsiteX1486" fmla="*/ 7232262 w 11372400"/>
              <a:gd name="connsiteY1486" fmla="*/ 5929200 h 5929200"/>
              <a:gd name="connsiteX1487" fmla="*/ 7224960 w 11372400"/>
              <a:gd name="connsiteY1487" fmla="*/ 5929200 h 5929200"/>
              <a:gd name="connsiteX1488" fmla="*/ 7224960 w 11372400"/>
              <a:gd name="connsiteY1488" fmla="*/ 5649732 h 5929200"/>
              <a:gd name="connsiteX1489" fmla="*/ 6791574 w 11372400"/>
              <a:gd name="connsiteY1489" fmla="*/ 5649732 h 5929200"/>
              <a:gd name="connsiteX1490" fmla="*/ 6791574 w 11372400"/>
              <a:gd name="connsiteY1490" fmla="*/ 5929200 h 5929200"/>
              <a:gd name="connsiteX1491" fmla="*/ 6784272 w 11372400"/>
              <a:gd name="connsiteY1491" fmla="*/ 5929200 h 5929200"/>
              <a:gd name="connsiteX1492" fmla="*/ 6784272 w 11372400"/>
              <a:gd name="connsiteY1492" fmla="*/ 5649732 h 5929200"/>
              <a:gd name="connsiteX1493" fmla="*/ 6350886 w 11372400"/>
              <a:gd name="connsiteY1493" fmla="*/ 5649732 h 5929200"/>
              <a:gd name="connsiteX1494" fmla="*/ 6350886 w 11372400"/>
              <a:gd name="connsiteY1494" fmla="*/ 5929200 h 5929200"/>
              <a:gd name="connsiteX1495" fmla="*/ 6343584 w 11372400"/>
              <a:gd name="connsiteY1495" fmla="*/ 5929200 h 5929200"/>
              <a:gd name="connsiteX1496" fmla="*/ 6343584 w 11372400"/>
              <a:gd name="connsiteY1496" fmla="*/ 5649732 h 5929200"/>
              <a:gd name="connsiteX1497" fmla="*/ 5910198 w 11372400"/>
              <a:gd name="connsiteY1497" fmla="*/ 5649732 h 5929200"/>
              <a:gd name="connsiteX1498" fmla="*/ 5910198 w 11372400"/>
              <a:gd name="connsiteY1498" fmla="*/ 5929200 h 5929200"/>
              <a:gd name="connsiteX1499" fmla="*/ 5902896 w 11372400"/>
              <a:gd name="connsiteY1499" fmla="*/ 5929200 h 5929200"/>
              <a:gd name="connsiteX1500" fmla="*/ 5902896 w 11372400"/>
              <a:gd name="connsiteY1500" fmla="*/ 5649732 h 5929200"/>
              <a:gd name="connsiteX1501" fmla="*/ 5469511 w 11372400"/>
              <a:gd name="connsiteY1501" fmla="*/ 5649732 h 5929200"/>
              <a:gd name="connsiteX1502" fmla="*/ 5469511 w 11372400"/>
              <a:gd name="connsiteY1502" fmla="*/ 5929200 h 5929200"/>
              <a:gd name="connsiteX1503" fmla="*/ 5462211 w 11372400"/>
              <a:gd name="connsiteY1503" fmla="*/ 5929200 h 5929200"/>
              <a:gd name="connsiteX1504" fmla="*/ 5462211 w 11372400"/>
              <a:gd name="connsiteY1504" fmla="*/ 5649732 h 5929200"/>
              <a:gd name="connsiteX1505" fmla="*/ 5028826 w 11372400"/>
              <a:gd name="connsiteY1505" fmla="*/ 5649732 h 5929200"/>
              <a:gd name="connsiteX1506" fmla="*/ 5028826 w 11372400"/>
              <a:gd name="connsiteY1506" fmla="*/ 5929200 h 5929200"/>
              <a:gd name="connsiteX1507" fmla="*/ 5021524 w 11372400"/>
              <a:gd name="connsiteY1507" fmla="*/ 5929200 h 5929200"/>
              <a:gd name="connsiteX1508" fmla="*/ 5021524 w 11372400"/>
              <a:gd name="connsiteY1508" fmla="*/ 5649732 h 5929200"/>
              <a:gd name="connsiteX1509" fmla="*/ 4588140 w 11372400"/>
              <a:gd name="connsiteY1509" fmla="*/ 5649732 h 5929200"/>
              <a:gd name="connsiteX1510" fmla="*/ 4588140 w 11372400"/>
              <a:gd name="connsiteY1510" fmla="*/ 5929200 h 5929200"/>
              <a:gd name="connsiteX1511" fmla="*/ 4580836 w 11372400"/>
              <a:gd name="connsiteY1511" fmla="*/ 5929200 h 5929200"/>
              <a:gd name="connsiteX1512" fmla="*/ 4580836 w 11372400"/>
              <a:gd name="connsiteY1512" fmla="*/ 5649732 h 5929200"/>
              <a:gd name="connsiteX1513" fmla="*/ 4147451 w 11372400"/>
              <a:gd name="connsiteY1513" fmla="*/ 5649732 h 5929200"/>
              <a:gd name="connsiteX1514" fmla="*/ 4147451 w 11372400"/>
              <a:gd name="connsiteY1514" fmla="*/ 5929200 h 5929200"/>
              <a:gd name="connsiteX1515" fmla="*/ 4140150 w 11372400"/>
              <a:gd name="connsiteY1515" fmla="*/ 5929200 h 5929200"/>
              <a:gd name="connsiteX1516" fmla="*/ 4140150 w 11372400"/>
              <a:gd name="connsiteY1516" fmla="*/ 5649732 h 5929200"/>
              <a:gd name="connsiteX1517" fmla="*/ 3706762 w 11372400"/>
              <a:gd name="connsiteY1517" fmla="*/ 5649732 h 5929200"/>
              <a:gd name="connsiteX1518" fmla="*/ 3706762 w 11372400"/>
              <a:gd name="connsiteY1518" fmla="*/ 5929200 h 5929200"/>
              <a:gd name="connsiteX1519" fmla="*/ 3699460 w 11372400"/>
              <a:gd name="connsiteY1519" fmla="*/ 5929200 h 5929200"/>
              <a:gd name="connsiteX1520" fmla="*/ 3699460 w 11372400"/>
              <a:gd name="connsiteY1520" fmla="*/ 5649732 h 5929200"/>
              <a:gd name="connsiteX1521" fmla="*/ 3266074 w 11372400"/>
              <a:gd name="connsiteY1521" fmla="*/ 5649732 h 5929200"/>
              <a:gd name="connsiteX1522" fmla="*/ 3266074 w 11372400"/>
              <a:gd name="connsiteY1522" fmla="*/ 5929200 h 5929200"/>
              <a:gd name="connsiteX1523" fmla="*/ 3258772 w 11372400"/>
              <a:gd name="connsiteY1523" fmla="*/ 5929200 h 5929200"/>
              <a:gd name="connsiteX1524" fmla="*/ 3258772 w 11372400"/>
              <a:gd name="connsiteY1524" fmla="*/ 5649732 h 5929200"/>
              <a:gd name="connsiteX1525" fmla="*/ 2825386 w 11372400"/>
              <a:gd name="connsiteY1525" fmla="*/ 5649732 h 5929200"/>
              <a:gd name="connsiteX1526" fmla="*/ 2825386 w 11372400"/>
              <a:gd name="connsiteY1526" fmla="*/ 5929200 h 5929200"/>
              <a:gd name="connsiteX1527" fmla="*/ 2818085 w 11372400"/>
              <a:gd name="connsiteY1527" fmla="*/ 5929200 h 5929200"/>
              <a:gd name="connsiteX1528" fmla="*/ 2818085 w 11372400"/>
              <a:gd name="connsiteY1528" fmla="*/ 5649732 h 5929200"/>
              <a:gd name="connsiteX1529" fmla="*/ 2384699 w 11372400"/>
              <a:gd name="connsiteY1529" fmla="*/ 5649732 h 5929200"/>
              <a:gd name="connsiteX1530" fmla="*/ 2384699 w 11372400"/>
              <a:gd name="connsiteY1530" fmla="*/ 5929200 h 5929200"/>
              <a:gd name="connsiteX1531" fmla="*/ 2377397 w 11372400"/>
              <a:gd name="connsiteY1531" fmla="*/ 5929200 h 5929200"/>
              <a:gd name="connsiteX1532" fmla="*/ 2377397 w 11372400"/>
              <a:gd name="connsiteY1532" fmla="*/ 5649732 h 5929200"/>
              <a:gd name="connsiteX1533" fmla="*/ 1944011 w 11372400"/>
              <a:gd name="connsiteY1533" fmla="*/ 5649732 h 5929200"/>
              <a:gd name="connsiteX1534" fmla="*/ 1944011 w 11372400"/>
              <a:gd name="connsiteY1534" fmla="*/ 5929200 h 5929200"/>
              <a:gd name="connsiteX1535" fmla="*/ 1936709 w 11372400"/>
              <a:gd name="connsiteY1535" fmla="*/ 5929200 h 5929200"/>
              <a:gd name="connsiteX1536" fmla="*/ 1936709 w 11372400"/>
              <a:gd name="connsiteY1536" fmla="*/ 5649732 h 5929200"/>
              <a:gd name="connsiteX1537" fmla="*/ 1503321 w 11372400"/>
              <a:gd name="connsiteY1537" fmla="*/ 5649732 h 5929200"/>
              <a:gd name="connsiteX1538" fmla="*/ 1503321 w 11372400"/>
              <a:gd name="connsiteY1538" fmla="*/ 5929200 h 5929200"/>
              <a:gd name="connsiteX1539" fmla="*/ 1496019 w 11372400"/>
              <a:gd name="connsiteY1539" fmla="*/ 5929200 h 5929200"/>
              <a:gd name="connsiteX1540" fmla="*/ 1496019 w 11372400"/>
              <a:gd name="connsiteY1540" fmla="*/ 5649732 h 5929200"/>
              <a:gd name="connsiteX1541" fmla="*/ 1062633 w 11372400"/>
              <a:gd name="connsiteY1541" fmla="*/ 5649732 h 5929200"/>
              <a:gd name="connsiteX1542" fmla="*/ 1062633 w 11372400"/>
              <a:gd name="connsiteY1542" fmla="*/ 5929200 h 5929200"/>
              <a:gd name="connsiteX1543" fmla="*/ 1055332 w 11372400"/>
              <a:gd name="connsiteY1543" fmla="*/ 5929200 h 5929200"/>
              <a:gd name="connsiteX1544" fmla="*/ 1055332 w 11372400"/>
              <a:gd name="connsiteY1544" fmla="*/ 5649732 h 5929200"/>
              <a:gd name="connsiteX1545" fmla="*/ 621945 w 11372400"/>
              <a:gd name="connsiteY1545" fmla="*/ 5649732 h 5929200"/>
              <a:gd name="connsiteX1546" fmla="*/ 621945 w 11372400"/>
              <a:gd name="connsiteY1546" fmla="*/ 5927716 h 5929200"/>
              <a:gd name="connsiteX1547" fmla="*/ 614643 w 11372400"/>
              <a:gd name="connsiteY1547" fmla="*/ 5926699 h 5929200"/>
              <a:gd name="connsiteX1548" fmla="*/ 614643 w 11372400"/>
              <a:gd name="connsiteY1548" fmla="*/ 5649732 h 5929200"/>
              <a:gd name="connsiteX1549" fmla="*/ 227716 w 11372400"/>
              <a:gd name="connsiteY1549" fmla="*/ 5649732 h 5929200"/>
              <a:gd name="connsiteX1550" fmla="*/ 220414 w 11372400"/>
              <a:gd name="connsiteY1550" fmla="*/ 5642430 h 5929200"/>
              <a:gd name="connsiteX1551" fmla="*/ 614643 w 11372400"/>
              <a:gd name="connsiteY1551" fmla="*/ 5642430 h 5929200"/>
              <a:gd name="connsiteX1552" fmla="*/ 614643 w 11372400"/>
              <a:gd name="connsiteY1552" fmla="*/ 5239912 h 5929200"/>
              <a:gd name="connsiteX1553" fmla="*/ 181257 w 11372400"/>
              <a:gd name="connsiteY1553" fmla="*/ 5239912 h 5929200"/>
              <a:gd name="connsiteX1554" fmla="*/ 181257 w 11372400"/>
              <a:gd name="connsiteY1554" fmla="*/ 5603273 h 5929200"/>
              <a:gd name="connsiteX1555" fmla="*/ 173955 w 11372400"/>
              <a:gd name="connsiteY1555" fmla="*/ 5595971 h 5929200"/>
              <a:gd name="connsiteX1556" fmla="*/ 173955 w 11372400"/>
              <a:gd name="connsiteY1556" fmla="*/ 5239912 h 5929200"/>
              <a:gd name="connsiteX1557" fmla="*/ 0 w 11372400"/>
              <a:gd name="connsiteY1557" fmla="*/ 5239912 h 5929200"/>
              <a:gd name="connsiteX1558" fmla="*/ 0 w 11372400"/>
              <a:gd name="connsiteY1558" fmla="*/ 5232610 h 5929200"/>
              <a:gd name="connsiteX1559" fmla="*/ 173955 w 11372400"/>
              <a:gd name="connsiteY1559" fmla="*/ 5232610 h 5929200"/>
              <a:gd name="connsiteX1560" fmla="*/ 173955 w 11372400"/>
              <a:gd name="connsiteY1560" fmla="*/ 4830092 h 5929200"/>
              <a:gd name="connsiteX1561" fmla="*/ 0 w 11372400"/>
              <a:gd name="connsiteY1561" fmla="*/ 4830092 h 5929200"/>
              <a:gd name="connsiteX1562" fmla="*/ 0 w 11372400"/>
              <a:gd name="connsiteY1562" fmla="*/ 4822790 h 5929200"/>
              <a:gd name="connsiteX1563" fmla="*/ 173955 w 11372400"/>
              <a:gd name="connsiteY1563" fmla="*/ 4822790 h 5929200"/>
              <a:gd name="connsiteX1564" fmla="*/ 173955 w 11372400"/>
              <a:gd name="connsiteY1564" fmla="*/ 4420272 h 5929200"/>
              <a:gd name="connsiteX1565" fmla="*/ 1 w 11372400"/>
              <a:gd name="connsiteY1565" fmla="*/ 4420272 h 5929200"/>
              <a:gd name="connsiteX1566" fmla="*/ 1 w 11372400"/>
              <a:gd name="connsiteY1566" fmla="*/ 4412970 h 5929200"/>
              <a:gd name="connsiteX1567" fmla="*/ 173955 w 11372400"/>
              <a:gd name="connsiteY1567" fmla="*/ 4412970 h 5929200"/>
              <a:gd name="connsiteX1568" fmla="*/ 173955 w 11372400"/>
              <a:gd name="connsiteY1568" fmla="*/ 4010452 h 5929200"/>
              <a:gd name="connsiteX1569" fmla="*/ 1 w 11372400"/>
              <a:gd name="connsiteY1569" fmla="*/ 4010452 h 5929200"/>
              <a:gd name="connsiteX1570" fmla="*/ 1 w 11372400"/>
              <a:gd name="connsiteY1570" fmla="*/ 4003150 h 5929200"/>
              <a:gd name="connsiteX1571" fmla="*/ 173955 w 11372400"/>
              <a:gd name="connsiteY1571" fmla="*/ 4003150 h 5929200"/>
              <a:gd name="connsiteX1572" fmla="*/ 173955 w 11372400"/>
              <a:gd name="connsiteY1572" fmla="*/ 3600632 h 5929200"/>
              <a:gd name="connsiteX1573" fmla="*/ 1 w 11372400"/>
              <a:gd name="connsiteY1573" fmla="*/ 3600632 h 5929200"/>
              <a:gd name="connsiteX1574" fmla="*/ 1 w 11372400"/>
              <a:gd name="connsiteY1574" fmla="*/ 3593330 h 5929200"/>
              <a:gd name="connsiteX1575" fmla="*/ 173955 w 11372400"/>
              <a:gd name="connsiteY1575" fmla="*/ 3593330 h 5929200"/>
              <a:gd name="connsiteX1576" fmla="*/ 173955 w 11372400"/>
              <a:gd name="connsiteY1576" fmla="*/ 3190812 h 5929200"/>
              <a:gd name="connsiteX1577" fmla="*/ 1 w 11372400"/>
              <a:gd name="connsiteY1577" fmla="*/ 3190812 h 5929200"/>
              <a:gd name="connsiteX1578" fmla="*/ 1 w 11372400"/>
              <a:gd name="connsiteY1578" fmla="*/ 3183510 h 5929200"/>
              <a:gd name="connsiteX1579" fmla="*/ 173955 w 11372400"/>
              <a:gd name="connsiteY1579" fmla="*/ 3183510 h 5929200"/>
              <a:gd name="connsiteX1580" fmla="*/ 173955 w 11372400"/>
              <a:gd name="connsiteY1580" fmla="*/ 2780992 h 5929200"/>
              <a:gd name="connsiteX1581" fmla="*/ 1 w 11372400"/>
              <a:gd name="connsiteY1581" fmla="*/ 2780992 h 5929200"/>
              <a:gd name="connsiteX1582" fmla="*/ 1 w 11372400"/>
              <a:gd name="connsiteY1582" fmla="*/ 2773690 h 5929200"/>
              <a:gd name="connsiteX1583" fmla="*/ 173955 w 11372400"/>
              <a:gd name="connsiteY1583" fmla="*/ 2773690 h 5929200"/>
              <a:gd name="connsiteX1584" fmla="*/ 173955 w 11372400"/>
              <a:gd name="connsiteY1584" fmla="*/ 2371172 h 5929200"/>
              <a:gd name="connsiteX1585" fmla="*/ 1 w 11372400"/>
              <a:gd name="connsiteY1585" fmla="*/ 2371172 h 5929200"/>
              <a:gd name="connsiteX1586" fmla="*/ 1 w 11372400"/>
              <a:gd name="connsiteY1586" fmla="*/ 2363870 h 5929200"/>
              <a:gd name="connsiteX1587" fmla="*/ 173955 w 11372400"/>
              <a:gd name="connsiteY1587" fmla="*/ 2363870 h 5929200"/>
              <a:gd name="connsiteX1588" fmla="*/ 173955 w 11372400"/>
              <a:gd name="connsiteY1588" fmla="*/ 1961352 h 5929200"/>
              <a:gd name="connsiteX1589" fmla="*/ 2 w 11372400"/>
              <a:gd name="connsiteY1589" fmla="*/ 1961352 h 5929200"/>
              <a:gd name="connsiteX1590" fmla="*/ 2 w 11372400"/>
              <a:gd name="connsiteY1590" fmla="*/ 1954050 h 5929200"/>
              <a:gd name="connsiteX1591" fmla="*/ 173955 w 11372400"/>
              <a:gd name="connsiteY1591" fmla="*/ 1954050 h 5929200"/>
              <a:gd name="connsiteX1592" fmla="*/ 173955 w 11372400"/>
              <a:gd name="connsiteY1592" fmla="*/ 1551533 h 5929200"/>
              <a:gd name="connsiteX1593" fmla="*/ 2 w 11372400"/>
              <a:gd name="connsiteY1593" fmla="*/ 1551533 h 5929200"/>
              <a:gd name="connsiteX1594" fmla="*/ 2 w 11372400"/>
              <a:gd name="connsiteY1594" fmla="*/ 1544231 h 5929200"/>
              <a:gd name="connsiteX1595" fmla="*/ 173955 w 11372400"/>
              <a:gd name="connsiteY1595" fmla="*/ 1544231 h 5929200"/>
              <a:gd name="connsiteX1596" fmla="*/ 173955 w 11372400"/>
              <a:gd name="connsiteY1596" fmla="*/ 1141713 h 5929200"/>
              <a:gd name="connsiteX1597" fmla="*/ 2 w 11372400"/>
              <a:gd name="connsiteY1597" fmla="*/ 1141713 h 5929200"/>
              <a:gd name="connsiteX1598" fmla="*/ 2 w 11372400"/>
              <a:gd name="connsiteY1598" fmla="*/ 1134411 h 5929200"/>
              <a:gd name="connsiteX1599" fmla="*/ 173955 w 11372400"/>
              <a:gd name="connsiteY1599" fmla="*/ 1134411 h 5929200"/>
              <a:gd name="connsiteX1600" fmla="*/ 173955 w 11372400"/>
              <a:gd name="connsiteY1600" fmla="*/ 731893 h 5929200"/>
              <a:gd name="connsiteX1601" fmla="*/ 2 w 11372400"/>
              <a:gd name="connsiteY1601" fmla="*/ 731893 h 5929200"/>
              <a:gd name="connsiteX1602" fmla="*/ 2 w 11372400"/>
              <a:gd name="connsiteY1602" fmla="*/ 724591 h 5929200"/>
              <a:gd name="connsiteX1603" fmla="*/ 173955 w 11372400"/>
              <a:gd name="connsiteY1603" fmla="*/ 724591 h 5929200"/>
              <a:gd name="connsiteX1604" fmla="*/ 173955 w 11372400"/>
              <a:gd name="connsiteY1604" fmla="*/ 322073 h 5929200"/>
              <a:gd name="connsiteX1605" fmla="*/ 2 w 11372400"/>
              <a:gd name="connsiteY1605" fmla="*/ 322073 h 5929200"/>
              <a:gd name="connsiteX1606" fmla="*/ 2 w 11372400"/>
              <a:gd name="connsiteY1606" fmla="*/ 314771 h 5929200"/>
              <a:gd name="connsiteX1607" fmla="*/ 173955 w 11372400"/>
              <a:gd name="connsiteY1607" fmla="*/ 314771 h 5929200"/>
            </a:gdLst>
            <a:ahLst/>
            <a:cxnLst/>
            <a:rect l="l" t="t" r="r" b="b"/>
            <a:pathLst>
              <a:path w="11372400" h="5929200">
                <a:moveTo>
                  <a:pt x="10757766" y="5239912"/>
                </a:moveTo>
                <a:lnTo>
                  <a:pt x="10757766" y="5642430"/>
                </a:lnTo>
                <a:lnTo>
                  <a:pt x="11191152" y="5642430"/>
                </a:lnTo>
                <a:lnTo>
                  <a:pt x="11191152" y="5239912"/>
                </a:lnTo>
                <a:close/>
                <a:moveTo>
                  <a:pt x="10317078" y="5239912"/>
                </a:moveTo>
                <a:lnTo>
                  <a:pt x="10317078" y="5642430"/>
                </a:lnTo>
                <a:lnTo>
                  <a:pt x="10750464" y="5642430"/>
                </a:lnTo>
                <a:lnTo>
                  <a:pt x="10750464" y="5239912"/>
                </a:lnTo>
                <a:close/>
                <a:moveTo>
                  <a:pt x="9876390" y="5239912"/>
                </a:moveTo>
                <a:lnTo>
                  <a:pt x="9876390" y="5642430"/>
                </a:lnTo>
                <a:lnTo>
                  <a:pt x="10309776" y="5642430"/>
                </a:lnTo>
                <a:lnTo>
                  <a:pt x="10309776" y="5239912"/>
                </a:lnTo>
                <a:close/>
                <a:moveTo>
                  <a:pt x="9435702" y="5239912"/>
                </a:moveTo>
                <a:lnTo>
                  <a:pt x="9435702" y="5642430"/>
                </a:lnTo>
                <a:lnTo>
                  <a:pt x="9869088" y="5642430"/>
                </a:lnTo>
                <a:lnTo>
                  <a:pt x="9869088" y="5239912"/>
                </a:lnTo>
                <a:close/>
                <a:moveTo>
                  <a:pt x="8995014" y="5239912"/>
                </a:moveTo>
                <a:lnTo>
                  <a:pt x="8995014" y="5642430"/>
                </a:lnTo>
                <a:lnTo>
                  <a:pt x="9428400" y="5642430"/>
                </a:lnTo>
                <a:lnTo>
                  <a:pt x="9428400" y="5239912"/>
                </a:lnTo>
                <a:close/>
                <a:moveTo>
                  <a:pt x="8554326" y="5239912"/>
                </a:moveTo>
                <a:lnTo>
                  <a:pt x="8554326" y="5642430"/>
                </a:lnTo>
                <a:lnTo>
                  <a:pt x="8987712" y="5642430"/>
                </a:lnTo>
                <a:lnTo>
                  <a:pt x="8987712" y="5239912"/>
                </a:lnTo>
                <a:close/>
                <a:moveTo>
                  <a:pt x="8113638" y="5239912"/>
                </a:moveTo>
                <a:lnTo>
                  <a:pt x="8113638" y="5642430"/>
                </a:lnTo>
                <a:lnTo>
                  <a:pt x="8547024" y="5642430"/>
                </a:lnTo>
                <a:lnTo>
                  <a:pt x="8547024" y="5239912"/>
                </a:lnTo>
                <a:close/>
                <a:moveTo>
                  <a:pt x="7672950" y="5239912"/>
                </a:moveTo>
                <a:lnTo>
                  <a:pt x="7672950" y="5642430"/>
                </a:lnTo>
                <a:lnTo>
                  <a:pt x="8106336" y="5642430"/>
                </a:lnTo>
                <a:lnTo>
                  <a:pt x="8106336" y="5239912"/>
                </a:lnTo>
                <a:close/>
                <a:moveTo>
                  <a:pt x="7232262" y="5239912"/>
                </a:moveTo>
                <a:lnTo>
                  <a:pt x="7232262" y="5642430"/>
                </a:lnTo>
                <a:lnTo>
                  <a:pt x="7665648" y="5642430"/>
                </a:lnTo>
                <a:lnTo>
                  <a:pt x="7665648" y="5239912"/>
                </a:lnTo>
                <a:close/>
                <a:moveTo>
                  <a:pt x="6791574" y="5239912"/>
                </a:moveTo>
                <a:lnTo>
                  <a:pt x="6791574" y="5642430"/>
                </a:lnTo>
                <a:lnTo>
                  <a:pt x="7224960" y="5642430"/>
                </a:lnTo>
                <a:lnTo>
                  <a:pt x="7224960" y="5239912"/>
                </a:lnTo>
                <a:close/>
                <a:moveTo>
                  <a:pt x="6350886" y="5239912"/>
                </a:moveTo>
                <a:lnTo>
                  <a:pt x="6350886" y="5642430"/>
                </a:lnTo>
                <a:lnTo>
                  <a:pt x="6784272" y="5642430"/>
                </a:lnTo>
                <a:lnTo>
                  <a:pt x="6784272" y="5239912"/>
                </a:lnTo>
                <a:close/>
                <a:moveTo>
                  <a:pt x="5910198" y="5239912"/>
                </a:moveTo>
                <a:lnTo>
                  <a:pt x="5910198" y="5642430"/>
                </a:lnTo>
                <a:lnTo>
                  <a:pt x="6343584" y="5642430"/>
                </a:lnTo>
                <a:lnTo>
                  <a:pt x="6343584" y="5239912"/>
                </a:lnTo>
                <a:close/>
                <a:moveTo>
                  <a:pt x="5469511" y="5239912"/>
                </a:moveTo>
                <a:lnTo>
                  <a:pt x="5469511" y="5642430"/>
                </a:lnTo>
                <a:lnTo>
                  <a:pt x="5902896" y="5642430"/>
                </a:lnTo>
                <a:lnTo>
                  <a:pt x="5902896" y="5239912"/>
                </a:lnTo>
                <a:close/>
                <a:moveTo>
                  <a:pt x="5028826" y="5239912"/>
                </a:moveTo>
                <a:lnTo>
                  <a:pt x="5028826" y="5642430"/>
                </a:lnTo>
                <a:lnTo>
                  <a:pt x="5462211" y="5642430"/>
                </a:lnTo>
                <a:lnTo>
                  <a:pt x="5462211" y="5239912"/>
                </a:lnTo>
                <a:close/>
                <a:moveTo>
                  <a:pt x="4588140" y="5239912"/>
                </a:moveTo>
                <a:lnTo>
                  <a:pt x="4588140" y="5642430"/>
                </a:lnTo>
                <a:lnTo>
                  <a:pt x="5021524" y="5642430"/>
                </a:lnTo>
                <a:lnTo>
                  <a:pt x="5021524" y="5239912"/>
                </a:lnTo>
                <a:close/>
                <a:moveTo>
                  <a:pt x="4147451" y="5239912"/>
                </a:moveTo>
                <a:lnTo>
                  <a:pt x="4147451" y="5642430"/>
                </a:lnTo>
                <a:lnTo>
                  <a:pt x="4580836" y="5642430"/>
                </a:lnTo>
                <a:lnTo>
                  <a:pt x="4580836" y="5239912"/>
                </a:lnTo>
                <a:close/>
                <a:moveTo>
                  <a:pt x="3706762" y="5239912"/>
                </a:moveTo>
                <a:lnTo>
                  <a:pt x="3706762" y="5642430"/>
                </a:lnTo>
                <a:lnTo>
                  <a:pt x="4140150" y="5642430"/>
                </a:lnTo>
                <a:lnTo>
                  <a:pt x="4140150" y="5239912"/>
                </a:lnTo>
                <a:close/>
                <a:moveTo>
                  <a:pt x="3266074" y="5239912"/>
                </a:moveTo>
                <a:lnTo>
                  <a:pt x="3266074" y="5642430"/>
                </a:lnTo>
                <a:lnTo>
                  <a:pt x="3699460" y="5642430"/>
                </a:lnTo>
                <a:lnTo>
                  <a:pt x="3699460" y="5239912"/>
                </a:lnTo>
                <a:close/>
                <a:moveTo>
                  <a:pt x="2825386" y="5239912"/>
                </a:moveTo>
                <a:lnTo>
                  <a:pt x="2825386" y="5642430"/>
                </a:lnTo>
                <a:lnTo>
                  <a:pt x="3258772" y="5642430"/>
                </a:lnTo>
                <a:lnTo>
                  <a:pt x="3258772" y="5239912"/>
                </a:lnTo>
                <a:close/>
                <a:moveTo>
                  <a:pt x="2384699" y="5239912"/>
                </a:moveTo>
                <a:lnTo>
                  <a:pt x="2384699" y="5642430"/>
                </a:lnTo>
                <a:lnTo>
                  <a:pt x="2818085" y="5642430"/>
                </a:lnTo>
                <a:lnTo>
                  <a:pt x="2818085" y="5239912"/>
                </a:lnTo>
                <a:close/>
                <a:moveTo>
                  <a:pt x="1944011" y="5239912"/>
                </a:moveTo>
                <a:lnTo>
                  <a:pt x="1944011" y="5642430"/>
                </a:lnTo>
                <a:lnTo>
                  <a:pt x="2377397" y="5642430"/>
                </a:lnTo>
                <a:lnTo>
                  <a:pt x="2377397" y="5239912"/>
                </a:lnTo>
                <a:close/>
                <a:moveTo>
                  <a:pt x="1503321" y="5239912"/>
                </a:moveTo>
                <a:lnTo>
                  <a:pt x="1503321" y="5642430"/>
                </a:lnTo>
                <a:lnTo>
                  <a:pt x="1936709" y="5642430"/>
                </a:lnTo>
                <a:lnTo>
                  <a:pt x="1936709" y="5239912"/>
                </a:lnTo>
                <a:close/>
                <a:moveTo>
                  <a:pt x="1062633" y="5239912"/>
                </a:moveTo>
                <a:lnTo>
                  <a:pt x="1062633" y="5642430"/>
                </a:lnTo>
                <a:lnTo>
                  <a:pt x="1496019" y="5642430"/>
                </a:lnTo>
                <a:lnTo>
                  <a:pt x="1496019" y="5239912"/>
                </a:lnTo>
                <a:close/>
                <a:moveTo>
                  <a:pt x="621945" y="5239912"/>
                </a:moveTo>
                <a:lnTo>
                  <a:pt x="621945" y="5642430"/>
                </a:lnTo>
                <a:lnTo>
                  <a:pt x="1055332" y="5642430"/>
                </a:lnTo>
                <a:lnTo>
                  <a:pt x="1055332" y="5239912"/>
                </a:lnTo>
                <a:close/>
                <a:moveTo>
                  <a:pt x="10757766" y="4830092"/>
                </a:moveTo>
                <a:lnTo>
                  <a:pt x="10757766" y="5232610"/>
                </a:lnTo>
                <a:lnTo>
                  <a:pt x="11191152" y="5232610"/>
                </a:lnTo>
                <a:lnTo>
                  <a:pt x="11191152" y="4830092"/>
                </a:lnTo>
                <a:close/>
                <a:moveTo>
                  <a:pt x="10317078" y="4830092"/>
                </a:moveTo>
                <a:lnTo>
                  <a:pt x="10317078" y="5232610"/>
                </a:lnTo>
                <a:lnTo>
                  <a:pt x="10750464" y="5232610"/>
                </a:lnTo>
                <a:lnTo>
                  <a:pt x="10750464" y="4830092"/>
                </a:lnTo>
                <a:close/>
                <a:moveTo>
                  <a:pt x="9876390" y="4830092"/>
                </a:moveTo>
                <a:lnTo>
                  <a:pt x="9876390" y="5232610"/>
                </a:lnTo>
                <a:lnTo>
                  <a:pt x="10309776" y="5232610"/>
                </a:lnTo>
                <a:lnTo>
                  <a:pt x="10309776" y="4830092"/>
                </a:lnTo>
                <a:close/>
                <a:moveTo>
                  <a:pt x="9435702" y="4830092"/>
                </a:moveTo>
                <a:lnTo>
                  <a:pt x="9435702" y="5232610"/>
                </a:lnTo>
                <a:lnTo>
                  <a:pt x="9869088" y="5232610"/>
                </a:lnTo>
                <a:lnTo>
                  <a:pt x="9869088" y="4830092"/>
                </a:lnTo>
                <a:close/>
                <a:moveTo>
                  <a:pt x="8995014" y="4830092"/>
                </a:moveTo>
                <a:lnTo>
                  <a:pt x="8995014" y="5232610"/>
                </a:lnTo>
                <a:lnTo>
                  <a:pt x="9428400" y="5232610"/>
                </a:lnTo>
                <a:lnTo>
                  <a:pt x="9428400" y="4830092"/>
                </a:lnTo>
                <a:close/>
                <a:moveTo>
                  <a:pt x="8554326" y="4830092"/>
                </a:moveTo>
                <a:lnTo>
                  <a:pt x="8554326" y="5232610"/>
                </a:lnTo>
                <a:lnTo>
                  <a:pt x="8987712" y="5232610"/>
                </a:lnTo>
                <a:lnTo>
                  <a:pt x="8987712" y="4830092"/>
                </a:lnTo>
                <a:close/>
                <a:moveTo>
                  <a:pt x="8113638" y="4830092"/>
                </a:moveTo>
                <a:lnTo>
                  <a:pt x="8113638" y="5232610"/>
                </a:lnTo>
                <a:lnTo>
                  <a:pt x="8547024" y="5232610"/>
                </a:lnTo>
                <a:lnTo>
                  <a:pt x="8547024" y="4830092"/>
                </a:lnTo>
                <a:close/>
                <a:moveTo>
                  <a:pt x="7672950" y="4830092"/>
                </a:moveTo>
                <a:lnTo>
                  <a:pt x="7672950" y="5232610"/>
                </a:lnTo>
                <a:lnTo>
                  <a:pt x="8106336" y="5232610"/>
                </a:lnTo>
                <a:lnTo>
                  <a:pt x="8106336" y="4830092"/>
                </a:lnTo>
                <a:close/>
                <a:moveTo>
                  <a:pt x="7232262" y="4830092"/>
                </a:moveTo>
                <a:lnTo>
                  <a:pt x="7232262" y="5232610"/>
                </a:lnTo>
                <a:lnTo>
                  <a:pt x="7665648" y="5232610"/>
                </a:lnTo>
                <a:lnTo>
                  <a:pt x="7665648" y="4830092"/>
                </a:lnTo>
                <a:close/>
                <a:moveTo>
                  <a:pt x="6791574" y="4830092"/>
                </a:moveTo>
                <a:lnTo>
                  <a:pt x="6791574" y="5232610"/>
                </a:lnTo>
                <a:lnTo>
                  <a:pt x="7224960" y="5232610"/>
                </a:lnTo>
                <a:lnTo>
                  <a:pt x="7224960" y="4830092"/>
                </a:lnTo>
                <a:close/>
                <a:moveTo>
                  <a:pt x="6350886" y="4830092"/>
                </a:moveTo>
                <a:lnTo>
                  <a:pt x="6350886" y="5232610"/>
                </a:lnTo>
                <a:lnTo>
                  <a:pt x="6784272" y="5232610"/>
                </a:lnTo>
                <a:lnTo>
                  <a:pt x="6784272" y="4830092"/>
                </a:lnTo>
                <a:close/>
                <a:moveTo>
                  <a:pt x="5910198" y="4830092"/>
                </a:moveTo>
                <a:lnTo>
                  <a:pt x="5910198" y="5232610"/>
                </a:lnTo>
                <a:lnTo>
                  <a:pt x="6343584" y="5232610"/>
                </a:lnTo>
                <a:lnTo>
                  <a:pt x="6343584" y="4830092"/>
                </a:lnTo>
                <a:close/>
                <a:moveTo>
                  <a:pt x="5469511" y="4830092"/>
                </a:moveTo>
                <a:lnTo>
                  <a:pt x="5469511" y="5232610"/>
                </a:lnTo>
                <a:lnTo>
                  <a:pt x="5902896" y="5232610"/>
                </a:lnTo>
                <a:lnTo>
                  <a:pt x="5902896" y="4830092"/>
                </a:lnTo>
                <a:close/>
                <a:moveTo>
                  <a:pt x="5028826" y="4830092"/>
                </a:moveTo>
                <a:lnTo>
                  <a:pt x="5028826" y="5232610"/>
                </a:lnTo>
                <a:lnTo>
                  <a:pt x="5462211" y="5232610"/>
                </a:lnTo>
                <a:lnTo>
                  <a:pt x="5462211" y="4830092"/>
                </a:lnTo>
                <a:close/>
                <a:moveTo>
                  <a:pt x="4588140" y="4830092"/>
                </a:moveTo>
                <a:lnTo>
                  <a:pt x="4588140" y="5232610"/>
                </a:lnTo>
                <a:lnTo>
                  <a:pt x="5021524" y="5232610"/>
                </a:lnTo>
                <a:lnTo>
                  <a:pt x="5021524" y="4830092"/>
                </a:lnTo>
                <a:close/>
                <a:moveTo>
                  <a:pt x="4147451" y="4830092"/>
                </a:moveTo>
                <a:lnTo>
                  <a:pt x="4147451" y="5232610"/>
                </a:lnTo>
                <a:lnTo>
                  <a:pt x="4580836" y="5232610"/>
                </a:lnTo>
                <a:lnTo>
                  <a:pt x="4580836" y="4830092"/>
                </a:lnTo>
                <a:close/>
                <a:moveTo>
                  <a:pt x="3706762" y="4830092"/>
                </a:moveTo>
                <a:lnTo>
                  <a:pt x="3706762" y="5232610"/>
                </a:lnTo>
                <a:lnTo>
                  <a:pt x="4140150" y="5232610"/>
                </a:lnTo>
                <a:lnTo>
                  <a:pt x="4140150" y="4830092"/>
                </a:lnTo>
                <a:close/>
                <a:moveTo>
                  <a:pt x="3266074" y="4830092"/>
                </a:moveTo>
                <a:lnTo>
                  <a:pt x="3266074" y="5232610"/>
                </a:lnTo>
                <a:lnTo>
                  <a:pt x="3699460" y="5232610"/>
                </a:lnTo>
                <a:lnTo>
                  <a:pt x="3699460" y="4830092"/>
                </a:lnTo>
                <a:close/>
                <a:moveTo>
                  <a:pt x="2825386" y="4830092"/>
                </a:moveTo>
                <a:lnTo>
                  <a:pt x="2825386" y="5232610"/>
                </a:lnTo>
                <a:lnTo>
                  <a:pt x="3258772" y="5232610"/>
                </a:lnTo>
                <a:lnTo>
                  <a:pt x="3258772" y="4830092"/>
                </a:lnTo>
                <a:close/>
                <a:moveTo>
                  <a:pt x="2384699" y="4830092"/>
                </a:moveTo>
                <a:lnTo>
                  <a:pt x="2384699" y="5232610"/>
                </a:lnTo>
                <a:lnTo>
                  <a:pt x="2818085" y="5232610"/>
                </a:lnTo>
                <a:lnTo>
                  <a:pt x="2818085" y="4830092"/>
                </a:lnTo>
                <a:close/>
                <a:moveTo>
                  <a:pt x="1944011" y="4830092"/>
                </a:moveTo>
                <a:lnTo>
                  <a:pt x="1944011" y="5232610"/>
                </a:lnTo>
                <a:lnTo>
                  <a:pt x="2377397" y="5232610"/>
                </a:lnTo>
                <a:lnTo>
                  <a:pt x="2377397" y="4830092"/>
                </a:lnTo>
                <a:close/>
                <a:moveTo>
                  <a:pt x="1503321" y="4830092"/>
                </a:moveTo>
                <a:lnTo>
                  <a:pt x="1503321" y="5232610"/>
                </a:lnTo>
                <a:lnTo>
                  <a:pt x="1936709" y="5232610"/>
                </a:lnTo>
                <a:lnTo>
                  <a:pt x="1936709" y="4830092"/>
                </a:lnTo>
                <a:close/>
                <a:moveTo>
                  <a:pt x="1062633" y="4830092"/>
                </a:moveTo>
                <a:lnTo>
                  <a:pt x="1062633" y="5232610"/>
                </a:lnTo>
                <a:lnTo>
                  <a:pt x="1496019" y="5232610"/>
                </a:lnTo>
                <a:lnTo>
                  <a:pt x="1496019" y="4830092"/>
                </a:lnTo>
                <a:close/>
                <a:moveTo>
                  <a:pt x="621945" y="4830092"/>
                </a:moveTo>
                <a:lnTo>
                  <a:pt x="621945" y="5232610"/>
                </a:lnTo>
                <a:lnTo>
                  <a:pt x="1055332" y="5232610"/>
                </a:lnTo>
                <a:lnTo>
                  <a:pt x="1055332" y="4830092"/>
                </a:lnTo>
                <a:close/>
                <a:moveTo>
                  <a:pt x="181257" y="4830092"/>
                </a:moveTo>
                <a:lnTo>
                  <a:pt x="181257" y="5232610"/>
                </a:lnTo>
                <a:lnTo>
                  <a:pt x="614643" y="5232610"/>
                </a:lnTo>
                <a:lnTo>
                  <a:pt x="614643" y="4830092"/>
                </a:lnTo>
                <a:close/>
                <a:moveTo>
                  <a:pt x="10757766" y="4420272"/>
                </a:moveTo>
                <a:lnTo>
                  <a:pt x="10757766" y="4822790"/>
                </a:lnTo>
                <a:lnTo>
                  <a:pt x="11191152" y="4822790"/>
                </a:lnTo>
                <a:lnTo>
                  <a:pt x="11191152" y="4420272"/>
                </a:lnTo>
                <a:close/>
                <a:moveTo>
                  <a:pt x="10317078" y="4420272"/>
                </a:moveTo>
                <a:lnTo>
                  <a:pt x="10317078" y="4822790"/>
                </a:lnTo>
                <a:lnTo>
                  <a:pt x="10750464" y="4822790"/>
                </a:lnTo>
                <a:lnTo>
                  <a:pt x="10750464" y="4420272"/>
                </a:lnTo>
                <a:close/>
                <a:moveTo>
                  <a:pt x="9876390" y="4420272"/>
                </a:moveTo>
                <a:lnTo>
                  <a:pt x="9876390" y="4822790"/>
                </a:lnTo>
                <a:lnTo>
                  <a:pt x="10309776" y="4822790"/>
                </a:lnTo>
                <a:lnTo>
                  <a:pt x="10309776" y="4420272"/>
                </a:lnTo>
                <a:close/>
                <a:moveTo>
                  <a:pt x="9435702" y="4420272"/>
                </a:moveTo>
                <a:lnTo>
                  <a:pt x="9435702" y="4822790"/>
                </a:lnTo>
                <a:lnTo>
                  <a:pt x="9869088" y="4822790"/>
                </a:lnTo>
                <a:lnTo>
                  <a:pt x="9869088" y="4420272"/>
                </a:lnTo>
                <a:close/>
                <a:moveTo>
                  <a:pt x="8995014" y="4420272"/>
                </a:moveTo>
                <a:lnTo>
                  <a:pt x="8995014" y="4822790"/>
                </a:lnTo>
                <a:lnTo>
                  <a:pt x="9428400" y="4822790"/>
                </a:lnTo>
                <a:lnTo>
                  <a:pt x="9428400" y="4420272"/>
                </a:lnTo>
                <a:close/>
                <a:moveTo>
                  <a:pt x="8554326" y="4420272"/>
                </a:moveTo>
                <a:lnTo>
                  <a:pt x="8554326" y="4822790"/>
                </a:lnTo>
                <a:lnTo>
                  <a:pt x="8987712" y="4822790"/>
                </a:lnTo>
                <a:lnTo>
                  <a:pt x="8987712" y="4420272"/>
                </a:lnTo>
                <a:close/>
                <a:moveTo>
                  <a:pt x="8113638" y="4420272"/>
                </a:moveTo>
                <a:lnTo>
                  <a:pt x="8113638" y="4822790"/>
                </a:lnTo>
                <a:lnTo>
                  <a:pt x="8547024" y="4822790"/>
                </a:lnTo>
                <a:lnTo>
                  <a:pt x="8547024" y="4420272"/>
                </a:lnTo>
                <a:close/>
                <a:moveTo>
                  <a:pt x="7672950" y="4420272"/>
                </a:moveTo>
                <a:lnTo>
                  <a:pt x="7672950" y="4822790"/>
                </a:lnTo>
                <a:lnTo>
                  <a:pt x="8106336" y="4822790"/>
                </a:lnTo>
                <a:lnTo>
                  <a:pt x="8106336" y="4420272"/>
                </a:lnTo>
                <a:close/>
                <a:moveTo>
                  <a:pt x="7232262" y="4420272"/>
                </a:moveTo>
                <a:lnTo>
                  <a:pt x="7232262" y="4822790"/>
                </a:lnTo>
                <a:lnTo>
                  <a:pt x="7665648" y="4822790"/>
                </a:lnTo>
                <a:lnTo>
                  <a:pt x="7665648" y="4420272"/>
                </a:lnTo>
                <a:close/>
                <a:moveTo>
                  <a:pt x="6791574" y="4420272"/>
                </a:moveTo>
                <a:lnTo>
                  <a:pt x="6791574" y="4822790"/>
                </a:lnTo>
                <a:lnTo>
                  <a:pt x="7224960" y="4822790"/>
                </a:lnTo>
                <a:lnTo>
                  <a:pt x="7224960" y="4420272"/>
                </a:lnTo>
                <a:close/>
                <a:moveTo>
                  <a:pt x="6350886" y="4420272"/>
                </a:moveTo>
                <a:lnTo>
                  <a:pt x="6350886" y="4822790"/>
                </a:lnTo>
                <a:lnTo>
                  <a:pt x="6784272" y="4822790"/>
                </a:lnTo>
                <a:lnTo>
                  <a:pt x="6784272" y="4420272"/>
                </a:lnTo>
                <a:close/>
                <a:moveTo>
                  <a:pt x="5910198" y="4420272"/>
                </a:moveTo>
                <a:lnTo>
                  <a:pt x="5910198" y="4822790"/>
                </a:lnTo>
                <a:lnTo>
                  <a:pt x="6343584" y="4822790"/>
                </a:lnTo>
                <a:lnTo>
                  <a:pt x="6343584" y="4420272"/>
                </a:lnTo>
                <a:close/>
                <a:moveTo>
                  <a:pt x="5469511" y="4420272"/>
                </a:moveTo>
                <a:lnTo>
                  <a:pt x="5469511" y="4822790"/>
                </a:lnTo>
                <a:lnTo>
                  <a:pt x="5902896" y="4822790"/>
                </a:lnTo>
                <a:lnTo>
                  <a:pt x="5902896" y="4420272"/>
                </a:lnTo>
                <a:close/>
                <a:moveTo>
                  <a:pt x="5028826" y="4420272"/>
                </a:moveTo>
                <a:lnTo>
                  <a:pt x="5028826" y="4822790"/>
                </a:lnTo>
                <a:lnTo>
                  <a:pt x="5462211" y="4822790"/>
                </a:lnTo>
                <a:lnTo>
                  <a:pt x="5462211" y="4420272"/>
                </a:lnTo>
                <a:close/>
                <a:moveTo>
                  <a:pt x="4588140" y="4420272"/>
                </a:moveTo>
                <a:lnTo>
                  <a:pt x="4588140" y="4822790"/>
                </a:lnTo>
                <a:lnTo>
                  <a:pt x="5021524" y="4822790"/>
                </a:lnTo>
                <a:lnTo>
                  <a:pt x="5021524" y="4420272"/>
                </a:lnTo>
                <a:close/>
                <a:moveTo>
                  <a:pt x="4147451" y="4420272"/>
                </a:moveTo>
                <a:lnTo>
                  <a:pt x="4147451" y="4822790"/>
                </a:lnTo>
                <a:lnTo>
                  <a:pt x="4580836" y="4822790"/>
                </a:lnTo>
                <a:lnTo>
                  <a:pt x="4580836" y="4420272"/>
                </a:lnTo>
                <a:close/>
                <a:moveTo>
                  <a:pt x="3706762" y="4420272"/>
                </a:moveTo>
                <a:lnTo>
                  <a:pt x="3706762" y="4822790"/>
                </a:lnTo>
                <a:lnTo>
                  <a:pt x="4140150" y="4822790"/>
                </a:lnTo>
                <a:lnTo>
                  <a:pt x="4140150" y="4420272"/>
                </a:lnTo>
                <a:close/>
                <a:moveTo>
                  <a:pt x="3266074" y="4420272"/>
                </a:moveTo>
                <a:lnTo>
                  <a:pt x="3266074" y="4822790"/>
                </a:lnTo>
                <a:lnTo>
                  <a:pt x="3699460" y="4822790"/>
                </a:lnTo>
                <a:lnTo>
                  <a:pt x="3699460" y="4420272"/>
                </a:lnTo>
                <a:close/>
                <a:moveTo>
                  <a:pt x="2825386" y="4420272"/>
                </a:moveTo>
                <a:lnTo>
                  <a:pt x="2825386" y="4822790"/>
                </a:lnTo>
                <a:lnTo>
                  <a:pt x="3258772" y="4822790"/>
                </a:lnTo>
                <a:lnTo>
                  <a:pt x="3258772" y="4420272"/>
                </a:lnTo>
                <a:close/>
                <a:moveTo>
                  <a:pt x="2384699" y="4420272"/>
                </a:moveTo>
                <a:lnTo>
                  <a:pt x="2384699" y="4822790"/>
                </a:lnTo>
                <a:lnTo>
                  <a:pt x="2818085" y="4822790"/>
                </a:lnTo>
                <a:lnTo>
                  <a:pt x="2818085" y="4420272"/>
                </a:lnTo>
                <a:close/>
                <a:moveTo>
                  <a:pt x="1944011" y="4420272"/>
                </a:moveTo>
                <a:lnTo>
                  <a:pt x="1944011" y="4822790"/>
                </a:lnTo>
                <a:lnTo>
                  <a:pt x="2377397" y="4822790"/>
                </a:lnTo>
                <a:lnTo>
                  <a:pt x="2377397" y="4420272"/>
                </a:lnTo>
                <a:close/>
                <a:moveTo>
                  <a:pt x="1503321" y="4420272"/>
                </a:moveTo>
                <a:lnTo>
                  <a:pt x="1503321" y="4822790"/>
                </a:lnTo>
                <a:lnTo>
                  <a:pt x="1936709" y="4822790"/>
                </a:lnTo>
                <a:lnTo>
                  <a:pt x="1936709" y="4420272"/>
                </a:lnTo>
                <a:close/>
                <a:moveTo>
                  <a:pt x="1062633" y="4420272"/>
                </a:moveTo>
                <a:lnTo>
                  <a:pt x="1062633" y="4822790"/>
                </a:lnTo>
                <a:lnTo>
                  <a:pt x="1496019" y="4822790"/>
                </a:lnTo>
                <a:lnTo>
                  <a:pt x="1496019" y="4420272"/>
                </a:lnTo>
                <a:close/>
                <a:moveTo>
                  <a:pt x="621945" y="4420272"/>
                </a:moveTo>
                <a:lnTo>
                  <a:pt x="621945" y="4822790"/>
                </a:lnTo>
                <a:lnTo>
                  <a:pt x="1055332" y="4822790"/>
                </a:lnTo>
                <a:lnTo>
                  <a:pt x="1055332" y="4420272"/>
                </a:lnTo>
                <a:close/>
                <a:moveTo>
                  <a:pt x="181257" y="4420272"/>
                </a:moveTo>
                <a:lnTo>
                  <a:pt x="181257" y="4822790"/>
                </a:lnTo>
                <a:lnTo>
                  <a:pt x="614643" y="4822790"/>
                </a:lnTo>
                <a:lnTo>
                  <a:pt x="614643" y="4420272"/>
                </a:lnTo>
                <a:close/>
                <a:moveTo>
                  <a:pt x="10757766" y="4010452"/>
                </a:moveTo>
                <a:lnTo>
                  <a:pt x="10757766" y="4412970"/>
                </a:lnTo>
                <a:lnTo>
                  <a:pt x="11191152" y="4412970"/>
                </a:lnTo>
                <a:lnTo>
                  <a:pt x="11191152" y="4010452"/>
                </a:lnTo>
                <a:close/>
                <a:moveTo>
                  <a:pt x="10317078" y="4010452"/>
                </a:moveTo>
                <a:lnTo>
                  <a:pt x="10317078" y="4412970"/>
                </a:lnTo>
                <a:lnTo>
                  <a:pt x="10750464" y="4412970"/>
                </a:lnTo>
                <a:lnTo>
                  <a:pt x="10750464" y="4010452"/>
                </a:lnTo>
                <a:close/>
                <a:moveTo>
                  <a:pt x="9876390" y="4010452"/>
                </a:moveTo>
                <a:lnTo>
                  <a:pt x="9876390" y="4412970"/>
                </a:lnTo>
                <a:lnTo>
                  <a:pt x="10309776" y="4412970"/>
                </a:lnTo>
                <a:lnTo>
                  <a:pt x="10309776" y="4010452"/>
                </a:lnTo>
                <a:close/>
                <a:moveTo>
                  <a:pt x="9435702" y="4010452"/>
                </a:moveTo>
                <a:lnTo>
                  <a:pt x="9435702" y="4412970"/>
                </a:lnTo>
                <a:lnTo>
                  <a:pt x="9869088" y="4412970"/>
                </a:lnTo>
                <a:lnTo>
                  <a:pt x="9869088" y="4010452"/>
                </a:lnTo>
                <a:close/>
                <a:moveTo>
                  <a:pt x="8995014" y="4010452"/>
                </a:moveTo>
                <a:lnTo>
                  <a:pt x="8995014" y="4412970"/>
                </a:lnTo>
                <a:lnTo>
                  <a:pt x="9428400" y="4412970"/>
                </a:lnTo>
                <a:lnTo>
                  <a:pt x="9428400" y="4010452"/>
                </a:lnTo>
                <a:close/>
                <a:moveTo>
                  <a:pt x="8554326" y="4010452"/>
                </a:moveTo>
                <a:lnTo>
                  <a:pt x="8554326" y="4412970"/>
                </a:lnTo>
                <a:lnTo>
                  <a:pt x="8987712" y="4412970"/>
                </a:lnTo>
                <a:lnTo>
                  <a:pt x="8987712" y="4010452"/>
                </a:lnTo>
                <a:close/>
                <a:moveTo>
                  <a:pt x="8113638" y="4010452"/>
                </a:moveTo>
                <a:lnTo>
                  <a:pt x="8113638" y="4412970"/>
                </a:lnTo>
                <a:lnTo>
                  <a:pt x="8547024" y="4412970"/>
                </a:lnTo>
                <a:lnTo>
                  <a:pt x="8547024" y="4010452"/>
                </a:lnTo>
                <a:close/>
                <a:moveTo>
                  <a:pt x="7672950" y="4010452"/>
                </a:moveTo>
                <a:lnTo>
                  <a:pt x="7672950" y="4412970"/>
                </a:lnTo>
                <a:lnTo>
                  <a:pt x="8106336" y="4412970"/>
                </a:lnTo>
                <a:lnTo>
                  <a:pt x="8106336" y="4010452"/>
                </a:lnTo>
                <a:close/>
                <a:moveTo>
                  <a:pt x="7232262" y="4010452"/>
                </a:moveTo>
                <a:lnTo>
                  <a:pt x="7232262" y="4412970"/>
                </a:lnTo>
                <a:lnTo>
                  <a:pt x="7665648" y="4412970"/>
                </a:lnTo>
                <a:lnTo>
                  <a:pt x="7665648" y="4010452"/>
                </a:lnTo>
                <a:close/>
                <a:moveTo>
                  <a:pt x="6791574" y="4010452"/>
                </a:moveTo>
                <a:lnTo>
                  <a:pt x="6791574" y="4412970"/>
                </a:lnTo>
                <a:lnTo>
                  <a:pt x="7224960" y="4412970"/>
                </a:lnTo>
                <a:lnTo>
                  <a:pt x="7224960" y="4010452"/>
                </a:lnTo>
                <a:close/>
                <a:moveTo>
                  <a:pt x="6350886" y="4010452"/>
                </a:moveTo>
                <a:lnTo>
                  <a:pt x="6350886" y="4412970"/>
                </a:lnTo>
                <a:lnTo>
                  <a:pt x="6784272" y="4412970"/>
                </a:lnTo>
                <a:lnTo>
                  <a:pt x="6784272" y="4010452"/>
                </a:lnTo>
                <a:close/>
                <a:moveTo>
                  <a:pt x="5910198" y="4010452"/>
                </a:moveTo>
                <a:lnTo>
                  <a:pt x="5910198" y="4412970"/>
                </a:lnTo>
                <a:lnTo>
                  <a:pt x="6343584" y="4412970"/>
                </a:lnTo>
                <a:lnTo>
                  <a:pt x="6343584" y="4010452"/>
                </a:lnTo>
                <a:close/>
                <a:moveTo>
                  <a:pt x="5469511" y="4010452"/>
                </a:moveTo>
                <a:lnTo>
                  <a:pt x="5469511" y="4412970"/>
                </a:lnTo>
                <a:lnTo>
                  <a:pt x="5902896" y="4412970"/>
                </a:lnTo>
                <a:lnTo>
                  <a:pt x="5902896" y="4010452"/>
                </a:lnTo>
                <a:close/>
                <a:moveTo>
                  <a:pt x="5028826" y="4010452"/>
                </a:moveTo>
                <a:lnTo>
                  <a:pt x="5028826" y="4412970"/>
                </a:lnTo>
                <a:lnTo>
                  <a:pt x="5462211" y="4412970"/>
                </a:lnTo>
                <a:lnTo>
                  <a:pt x="5462211" y="4010452"/>
                </a:lnTo>
                <a:close/>
                <a:moveTo>
                  <a:pt x="4588140" y="4010452"/>
                </a:moveTo>
                <a:lnTo>
                  <a:pt x="4588140" y="4412970"/>
                </a:lnTo>
                <a:lnTo>
                  <a:pt x="5021524" y="4412970"/>
                </a:lnTo>
                <a:lnTo>
                  <a:pt x="5021524" y="4010452"/>
                </a:lnTo>
                <a:close/>
                <a:moveTo>
                  <a:pt x="4147451" y="4010452"/>
                </a:moveTo>
                <a:lnTo>
                  <a:pt x="4147451" y="4412970"/>
                </a:lnTo>
                <a:lnTo>
                  <a:pt x="4580836" y="4412970"/>
                </a:lnTo>
                <a:lnTo>
                  <a:pt x="4580836" y="4010452"/>
                </a:lnTo>
                <a:close/>
                <a:moveTo>
                  <a:pt x="3706762" y="4010452"/>
                </a:moveTo>
                <a:lnTo>
                  <a:pt x="3706762" y="4412970"/>
                </a:lnTo>
                <a:lnTo>
                  <a:pt x="4140150" y="4412970"/>
                </a:lnTo>
                <a:lnTo>
                  <a:pt x="4140150" y="4010452"/>
                </a:lnTo>
                <a:close/>
                <a:moveTo>
                  <a:pt x="3266074" y="4010452"/>
                </a:moveTo>
                <a:lnTo>
                  <a:pt x="3266074" y="4412970"/>
                </a:lnTo>
                <a:lnTo>
                  <a:pt x="3699460" y="4412970"/>
                </a:lnTo>
                <a:lnTo>
                  <a:pt x="3699460" y="4010452"/>
                </a:lnTo>
                <a:close/>
                <a:moveTo>
                  <a:pt x="2825386" y="4010452"/>
                </a:moveTo>
                <a:lnTo>
                  <a:pt x="2825386" y="4412970"/>
                </a:lnTo>
                <a:lnTo>
                  <a:pt x="3258772" y="4412970"/>
                </a:lnTo>
                <a:lnTo>
                  <a:pt x="3258772" y="4010452"/>
                </a:lnTo>
                <a:close/>
                <a:moveTo>
                  <a:pt x="2384699" y="4010452"/>
                </a:moveTo>
                <a:lnTo>
                  <a:pt x="2384699" y="4412970"/>
                </a:lnTo>
                <a:lnTo>
                  <a:pt x="2818085" y="4412970"/>
                </a:lnTo>
                <a:lnTo>
                  <a:pt x="2818085" y="4010452"/>
                </a:lnTo>
                <a:close/>
                <a:moveTo>
                  <a:pt x="1944011" y="4010452"/>
                </a:moveTo>
                <a:lnTo>
                  <a:pt x="1944011" y="4412970"/>
                </a:lnTo>
                <a:lnTo>
                  <a:pt x="2377397" y="4412970"/>
                </a:lnTo>
                <a:lnTo>
                  <a:pt x="2377397" y="4010452"/>
                </a:lnTo>
                <a:close/>
                <a:moveTo>
                  <a:pt x="1503321" y="4010452"/>
                </a:moveTo>
                <a:lnTo>
                  <a:pt x="1503321" y="4412970"/>
                </a:lnTo>
                <a:lnTo>
                  <a:pt x="1936709" y="4412970"/>
                </a:lnTo>
                <a:lnTo>
                  <a:pt x="1936709" y="4010452"/>
                </a:lnTo>
                <a:close/>
                <a:moveTo>
                  <a:pt x="1062633" y="4010452"/>
                </a:moveTo>
                <a:lnTo>
                  <a:pt x="1062633" y="4412970"/>
                </a:lnTo>
                <a:lnTo>
                  <a:pt x="1496019" y="4412970"/>
                </a:lnTo>
                <a:lnTo>
                  <a:pt x="1496019" y="4010452"/>
                </a:lnTo>
                <a:close/>
                <a:moveTo>
                  <a:pt x="621945" y="4010452"/>
                </a:moveTo>
                <a:lnTo>
                  <a:pt x="621945" y="4412970"/>
                </a:lnTo>
                <a:lnTo>
                  <a:pt x="1055332" y="4412970"/>
                </a:lnTo>
                <a:lnTo>
                  <a:pt x="1055332" y="4010452"/>
                </a:lnTo>
                <a:close/>
                <a:moveTo>
                  <a:pt x="181257" y="4010452"/>
                </a:moveTo>
                <a:lnTo>
                  <a:pt x="181257" y="4412970"/>
                </a:lnTo>
                <a:lnTo>
                  <a:pt x="614643" y="4412970"/>
                </a:lnTo>
                <a:lnTo>
                  <a:pt x="614643" y="4010452"/>
                </a:lnTo>
                <a:close/>
                <a:moveTo>
                  <a:pt x="10757766" y="3600632"/>
                </a:moveTo>
                <a:lnTo>
                  <a:pt x="10757766" y="4003150"/>
                </a:lnTo>
                <a:lnTo>
                  <a:pt x="11191152" y="4003150"/>
                </a:lnTo>
                <a:lnTo>
                  <a:pt x="11191152" y="3600632"/>
                </a:lnTo>
                <a:close/>
                <a:moveTo>
                  <a:pt x="10317078" y="3600632"/>
                </a:moveTo>
                <a:lnTo>
                  <a:pt x="10317078" y="4003150"/>
                </a:lnTo>
                <a:lnTo>
                  <a:pt x="10750464" y="4003150"/>
                </a:lnTo>
                <a:lnTo>
                  <a:pt x="10750464" y="3600632"/>
                </a:lnTo>
                <a:close/>
                <a:moveTo>
                  <a:pt x="9876390" y="3600632"/>
                </a:moveTo>
                <a:lnTo>
                  <a:pt x="9876390" y="4003150"/>
                </a:lnTo>
                <a:lnTo>
                  <a:pt x="10309776" y="4003150"/>
                </a:lnTo>
                <a:lnTo>
                  <a:pt x="10309776" y="3600632"/>
                </a:lnTo>
                <a:close/>
                <a:moveTo>
                  <a:pt x="9435702" y="3600632"/>
                </a:moveTo>
                <a:lnTo>
                  <a:pt x="9435702" y="4003150"/>
                </a:lnTo>
                <a:lnTo>
                  <a:pt x="9869088" y="4003150"/>
                </a:lnTo>
                <a:lnTo>
                  <a:pt x="9869088" y="3600632"/>
                </a:lnTo>
                <a:close/>
                <a:moveTo>
                  <a:pt x="8995014" y="3600632"/>
                </a:moveTo>
                <a:lnTo>
                  <a:pt x="8995014" y="4003150"/>
                </a:lnTo>
                <a:lnTo>
                  <a:pt x="9428400" y="4003150"/>
                </a:lnTo>
                <a:lnTo>
                  <a:pt x="9428400" y="3600632"/>
                </a:lnTo>
                <a:close/>
                <a:moveTo>
                  <a:pt x="8554326" y="3600632"/>
                </a:moveTo>
                <a:lnTo>
                  <a:pt x="8554326" y="4003150"/>
                </a:lnTo>
                <a:lnTo>
                  <a:pt x="8987712" y="4003150"/>
                </a:lnTo>
                <a:lnTo>
                  <a:pt x="8987712" y="3600632"/>
                </a:lnTo>
                <a:close/>
                <a:moveTo>
                  <a:pt x="8113638" y="3600632"/>
                </a:moveTo>
                <a:lnTo>
                  <a:pt x="8113638" y="4003150"/>
                </a:lnTo>
                <a:lnTo>
                  <a:pt x="8547024" y="4003150"/>
                </a:lnTo>
                <a:lnTo>
                  <a:pt x="8547024" y="3600632"/>
                </a:lnTo>
                <a:close/>
                <a:moveTo>
                  <a:pt x="7672950" y="3600632"/>
                </a:moveTo>
                <a:lnTo>
                  <a:pt x="7672950" y="4003150"/>
                </a:lnTo>
                <a:lnTo>
                  <a:pt x="8106336" y="4003150"/>
                </a:lnTo>
                <a:lnTo>
                  <a:pt x="8106336" y="3600632"/>
                </a:lnTo>
                <a:close/>
                <a:moveTo>
                  <a:pt x="7232262" y="3600632"/>
                </a:moveTo>
                <a:lnTo>
                  <a:pt x="7232262" y="4003150"/>
                </a:lnTo>
                <a:lnTo>
                  <a:pt x="7665648" y="4003150"/>
                </a:lnTo>
                <a:lnTo>
                  <a:pt x="7665648" y="3600632"/>
                </a:lnTo>
                <a:close/>
                <a:moveTo>
                  <a:pt x="6791574" y="3600632"/>
                </a:moveTo>
                <a:lnTo>
                  <a:pt x="6791574" y="4003150"/>
                </a:lnTo>
                <a:lnTo>
                  <a:pt x="7224960" y="4003150"/>
                </a:lnTo>
                <a:lnTo>
                  <a:pt x="7224960" y="3600632"/>
                </a:lnTo>
                <a:close/>
                <a:moveTo>
                  <a:pt x="6350886" y="3600632"/>
                </a:moveTo>
                <a:lnTo>
                  <a:pt x="6350886" y="4003150"/>
                </a:lnTo>
                <a:lnTo>
                  <a:pt x="6784272" y="4003150"/>
                </a:lnTo>
                <a:lnTo>
                  <a:pt x="6784272" y="3600632"/>
                </a:lnTo>
                <a:close/>
                <a:moveTo>
                  <a:pt x="5910198" y="3600632"/>
                </a:moveTo>
                <a:lnTo>
                  <a:pt x="5910198" y="4003150"/>
                </a:lnTo>
                <a:lnTo>
                  <a:pt x="6343584" y="4003150"/>
                </a:lnTo>
                <a:lnTo>
                  <a:pt x="6343584" y="3600632"/>
                </a:lnTo>
                <a:close/>
                <a:moveTo>
                  <a:pt x="5469511" y="3600632"/>
                </a:moveTo>
                <a:lnTo>
                  <a:pt x="5469511" y="4003150"/>
                </a:lnTo>
                <a:lnTo>
                  <a:pt x="5902896" y="4003150"/>
                </a:lnTo>
                <a:lnTo>
                  <a:pt x="5902896" y="3600632"/>
                </a:lnTo>
                <a:close/>
                <a:moveTo>
                  <a:pt x="5028826" y="3600632"/>
                </a:moveTo>
                <a:lnTo>
                  <a:pt x="5028826" y="4003150"/>
                </a:lnTo>
                <a:lnTo>
                  <a:pt x="5462211" y="4003150"/>
                </a:lnTo>
                <a:lnTo>
                  <a:pt x="5462211" y="3600632"/>
                </a:lnTo>
                <a:close/>
                <a:moveTo>
                  <a:pt x="4588140" y="3600632"/>
                </a:moveTo>
                <a:lnTo>
                  <a:pt x="4588140" y="4003150"/>
                </a:lnTo>
                <a:lnTo>
                  <a:pt x="5021524" y="4003150"/>
                </a:lnTo>
                <a:lnTo>
                  <a:pt x="5021524" y="3600632"/>
                </a:lnTo>
                <a:close/>
                <a:moveTo>
                  <a:pt x="4147451" y="3600632"/>
                </a:moveTo>
                <a:lnTo>
                  <a:pt x="4147451" y="4003150"/>
                </a:lnTo>
                <a:lnTo>
                  <a:pt x="4580836" y="4003150"/>
                </a:lnTo>
                <a:lnTo>
                  <a:pt x="4580836" y="3600632"/>
                </a:lnTo>
                <a:close/>
                <a:moveTo>
                  <a:pt x="3706762" y="3600632"/>
                </a:moveTo>
                <a:lnTo>
                  <a:pt x="3706762" y="4003150"/>
                </a:lnTo>
                <a:lnTo>
                  <a:pt x="4140150" y="4003150"/>
                </a:lnTo>
                <a:lnTo>
                  <a:pt x="4140150" y="3600632"/>
                </a:lnTo>
                <a:close/>
                <a:moveTo>
                  <a:pt x="3266074" y="3600632"/>
                </a:moveTo>
                <a:lnTo>
                  <a:pt x="3266074" y="4003150"/>
                </a:lnTo>
                <a:lnTo>
                  <a:pt x="3699460" y="4003150"/>
                </a:lnTo>
                <a:lnTo>
                  <a:pt x="3699460" y="3600632"/>
                </a:lnTo>
                <a:close/>
                <a:moveTo>
                  <a:pt x="2825386" y="3600632"/>
                </a:moveTo>
                <a:lnTo>
                  <a:pt x="2825386" y="4003150"/>
                </a:lnTo>
                <a:lnTo>
                  <a:pt x="3258772" y="4003150"/>
                </a:lnTo>
                <a:lnTo>
                  <a:pt x="3258772" y="3600632"/>
                </a:lnTo>
                <a:close/>
                <a:moveTo>
                  <a:pt x="2384699" y="3600632"/>
                </a:moveTo>
                <a:lnTo>
                  <a:pt x="2384699" y="4003150"/>
                </a:lnTo>
                <a:lnTo>
                  <a:pt x="2818085" y="4003150"/>
                </a:lnTo>
                <a:lnTo>
                  <a:pt x="2818085" y="3600632"/>
                </a:lnTo>
                <a:close/>
                <a:moveTo>
                  <a:pt x="1944011" y="3600632"/>
                </a:moveTo>
                <a:lnTo>
                  <a:pt x="1944011" y="4003150"/>
                </a:lnTo>
                <a:lnTo>
                  <a:pt x="2377397" y="4003150"/>
                </a:lnTo>
                <a:lnTo>
                  <a:pt x="2377397" y="3600632"/>
                </a:lnTo>
                <a:close/>
                <a:moveTo>
                  <a:pt x="1503321" y="3600632"/>
                </a:moveTo>
                <a:lnTo>
                  <a:pt x="1503321" y="4003150"/>
                </a:lnTo>
                <a:lnTo>
                  <a:pt x="1936709" y="4003150"/>
                </a:lnTo>
                <a:lnTo>
                  <a:pt x="1936709" y="3600632"/>
                </a:lnTo>
                <a:close/>
                <a:moveTo>
                  <a:pt x="1062633" y="3600632"/>
                </a:moveTo>
                <a:lnTo>
                  <a:pt x="1062633" y="4003150"/>
                </a:lnTo>
                <a:lnTo>
                  <a:pt x="1496019" y="4003150"/>
                </a:lnTo>
                <a:lnTo>
                  <a:pt x="1496019" y="3600632"/>
                </a:lnTo>
                <a:close/>
                <a:moveTo>
                  <a:pt x="621945" y="3600632"/>
                </a:moveTo>
                <a:lnTo>
                  <a:pt x="621945" y="4003150"/>
                </a:lnTo>
                <a:lnTo>
                  <a:pt x="1055332" y="4003150"/>
                </a:lnTo>
                <a:lnTo>
                  <a:pt x="1055332" y="3600632"/>
                </a:lnTo>
                <a:close/>
                <a:moveTo>
                  <a:pt x="181257" y="3600632"/>
                </a:moveTo>
                <a:lnTo>
                  <a:pt x="181257" y="4003150"/>
                </a:lnTo>
                <a:lnTo>
                  <a:pt x="614643" y="4003150"/>
                </a:lnTo>
                <a:lnTo>
                  <a:pt x="614643" y="3600632"/>
                </a:lnTo>
                <a:close/>
                <a:moveTo>
                  <a:pt x="10757766" y="3190812"/>
                </a:moveTo>
                <a:lnTo>
                  <a:pt x="10757766" y="3593330"/>
                </a:lnTo>
                <a:lnTo>
                  <a:pt x="11191152" y="3593330"/>
                </a:lnTo>
                <a:lnTo>
                  <a:pt x="11191152" y="3190812"/>
                </a:lnTo>
                <a:close/>
                <a:moveTo>
                  <a:pt x="10317078" y="3190812"/>
                </a:moveTo>
                <a:lnTo>
                  <a:pt x="10317078" y="3593330"/>
                </a:lnTo>
                <a:lnTo>
                  <a:pt x="10750464" y="3593330"/>
                </a:lnTo>
                <a:lnTo>
                  <a:pt x="10750464" y="3190812"/>
                </a:lnTo>
                <a:close/>
                <a:moveTo>
                  <a:pt x="9876390" y="3190812"/>
                </a:moveTo>
                <a:lnTo>
                  <a:pt x="9876390" y="3593330"/>
                </a:lnTo>
                <a:lnTo>
                  <a:pt x="10309776" y="3593330"/>
                </a:lnTo>
                <a:lnTo>
                  <a:pt x="10309776" y="3190812"/>
                </a:lnTo>
                <a:close/>
                <a:moveTo>
                  <a:pt x="9435702" y="3190812"/>
                </a:moveTo>
                <a:lnTo>
                  <a:pt x="9435702" y="3593330"/>
                </a:lnTo>
                <a:lnTo>
                  <a:pt x="9869088" y="3593330"/>
                </a:lnTo>
                <a:lnTo>
                  <a:pt x="9869088" y="3190812"/>
                </a:lnTo>
                <a:close/>
                <a:moveTo>
                  <a:pt x="8995014" y="3190812"/>
                </a:moveTo>
                <a:lnTo>
                  <a:pt x="8995014" y="3593330"/>
                </a:lnTo>
                <a:lnTo>
                  <a:pt x="9428400" y="3593330"/>
                </a:lnTo>
                <a:lnTo>
                  <a:pt x="9428400" y="3190812"/>
                </a:lnTo>
                <a:close/>
                <a:moveTo>
                  <a:pt x="8554326" y="3190812"/>
                </a:moveTo>
                <a:lnTo>
                  <a:pt x="8554326" y="3593330"/>
                </a:lnTo>
                <a:lnTo>
                  <a:pt x="8987712" y="3593330"/>
                </a:lnTo>
                <a:lnTo>
                  <a:pt x="8987712" y="3190812"/>
                </a:lnTo>
                <a:close/>
                <a:moveTo>
                  <a:pt x="8113638" y="3190812"/>
                </a:moveTo>
                <a:lnTo>
                  <a:pt x="8113638" y="3593330"/>
                </a:lnTo>
                <a:lnTo>
                  <a:pt x="8547024" y="3593330"/>
                </a:lnTo>
                <a:lnTo>
                  <a:pt x="8547024" y="3190812"/>
                </a:lnTo>
                <a:close/>
                <a:moveTo>
                  <a:pt x="7672950" y="3190812"/>
                </a:moveTo>
                <a:lnTo>
                  <a:pt x="7672950" y="3593330"/>
                </a:lnTo>
                <a:lnTo>
                  <a:pt x="8106336" y="3593330"/>
                </a:lnTo>
                <a:lnTo>
                  <a:pt x="8106336" y="3190812"/>
                </a:lnTo>
                <a:close/>
                <a:moveTo>
                  <a:pt x="7232262" y="3190812"/>
                </a:moveTo>
                <a:lnTo>
                  <a:pt x="7232262" y="3593330"/>
                </a:lnTo>
                <a:lnTo>
                  <a:pt x="7665648" y="3593330"/>
                </a:lnTo>
                <a:lnTo>
                  <a:pt x="7665648" y="3190812"/>
                </a:lnTo>
                <a:close/>
                <a:moveTo>
                  <a:pt x="6791574" y="3190812"/>
                </a:moveTo>
                <a:lnTo>
                  <a:pt x="6791574" y="3593330"/>
                </a:lnTo>
                <a:lnTo>
                  <a:pt x="7224960" y="3593330"/>
                </a:lnTo>
                <a:lnTo>
                  <a:pt x="7224960" y="3190812"/>
                </a:lnTo>
                <a:close/>
                <a:moveTo>
                  <a:pt x="6350886" y="3190812"/>
                </a:moveTo>
                <a:lnTo>
                  <a:pt x="6350886" y="3593330"/>
                </a:lnTo>
                <a:lnTo>
                  <a:pt x="6784272" y="3593330"/>
                </a:lnTo>
                <a:lnTo>
                  <a:pt x="6784272" y="3190812"/>
                </a:lnTo>
                <a:close/>
                <a:moveTo>
                  <a:pt x="5910198" y="3190812"/>
                </a:moveTo>
                <a:lnTo>
                  <a:pt x="5910198" y="3593330"/>
                </a:lnTo>
                <a:lnTo>
                  <a:pt x="6343584" y="3593330"/>
                </a:lnTo>
                <a:lnTo>
                  <a:pt x="6343584" y="3190812"/>
                </a:lnTo>
                <a:close/>
                <a:moveTo>
                  <a:pt x="5469511" y="3190812"/>
                </a:moveTo>
                <a:lnTo>
                  <a:pt x="5469511" y="3593330"/>
                </a:lnTo>
                <a:lnTo>
                  <a:pt x="5902896" y="3593330"/>
                </a:lnTo>
                <a:lnTo>
                  <a:pt x="5902896" y="3190812"/>
                </a:lnTo>
                <a:close/>
                <a:moveTo>
                  <a:pt x="5028826" y="3190812"/>
                </a:moveTo>
                <a:lnTo>
                  <a:pt x="5028826" y="3593330"/>
                </a:lnTo>
                <a:lnTo>
                  <a:pt x="5462211" y="3593330"/>
                </a:lnTo>
                <a:lnTo>
                  <a:pt x="5462211" y="3190812"/>
                </a:lnTo>
                <a:close/>
                <a:moveTo>
                  <a:pt x="4588140" y="3190812"/>
                </a:moveTo>
                <a:lnTo>
                  <a:pt x="4588140" y="3593330"/>
                </a:lnTo>
                <a:lnTo>
                  <a:pt x="5021524" y="3593330"/>
                </a:lnTo>
                <a:lnTo>
                  <a:pt x="5021524" y="3190812"/>
                </a:lnTo>
                <a:close/>
                <a:moveTo>
                  <a:pt x="4147451" y="3190812"/>
                </a:moveTo>
                <a:lnTo>
                  <a:pt x="4147451" y="3593330"/>
                </a:lnTo>
                <a:lnTo>
                  <a:pt x="4580836" y="3593330"/>
                </a:lnTo>
                <a:lnTo>
                  <a:pt x="4580836" y="3190812"/>
                </a:lnTo>
                <a:close/>
                <a:moveTo>
                  <a:pt x="3706762" y="3190812"/>
                </a:moveTo>
                <a:lnTo>
                  <a:pt x="3706762" y="3593330"/>
                </a:lnTo>
                <a:lnTo>
                  <a:pt x="4140150" y="3593330"/>
                </a:lnTo>
                <a:lnTo>
                  <a:pt x="4140150" y="3190812"/>
                </a:lnTo>
                <a:close/>
                <a:moveTo>
                  <a:pt x="3266074" y="3190812"/>
                </a:moveTo>
                <a:lnTo>
                  <a:pt x="3266074" y="3593330"/>
                </a:lnTo>
                <a:lnTo>
                  <a:pt x="3699460" y="3593330"/>
                </a:lnTo>
                <a:lnTo>
                  <a:pt x="3699460" y="3190812"/>
                </a:lnTo>
                <a:close/>
                <a:moveTo>
                  <a:pt x="2825386" y="3190812"/>
                </a:moveTo>
                <a:lnTo>
                  <a:pt x="2825386" y="3593330"/>
                </a:lnTo>
                <a:lnTo>
                  <a:pt x="3258772" y="3593330"/>
                </a:lnTo>
                <a:lnTo>
                  <a:pt x="3258772" y="3190812"/>
                </a:lnTo>
                <a:close/>
                <a:moveTo>
                  <a:pt x="2384699" y="3190812"/>
                </a:moveTo>
                <a:lnTo>
                  <a:pt x="2384699" y="3593330"/>
                </a:lnTo>
                <a:lnTo>
                  <a:pt x="2818085" y="3593330"/>
                </a:lnTo>
                <a:lnTo>
                  <a:pt x="2818085" y="3190812"/>
                </a:lnTo>
                <a:close/>
                <a:moveTo>
                  <a:pt x="1944011" y="3190812"/>
                </a:moveTo>
                <a:lnTo>
                  <a:pt x="1944011" y="3593330"/>
                </a:lnTo>
                <a:lnTo>
                  <a:pt x="2377397" y="3593330"/>
                </a:lnTo>
                <a:lnTo>
                  <a:pt x="2377397" y="3190812"/>
                </a:lnTo>
                <a:close/>
                <a:moveTo>
                  <a:pt x="1503321" y="3190812"/>
                </a:moveTo>
                <a:lnTo>
                  <a:pt x="1503321" y="3593330"/>
                </a:lnTo>
                <a:lnTo>
                  <a:pt x="1936709" y="3593330"/>
                </a:lnTo>
                <a:lnTo>
                  <a:pt x="1936709" y="3190812"/>
                </a:lnTo>
                <a:close/>
                <a:moveTo>
                  <a:pt x="1062633" y="3190812"/>
                </a:moveTo>
                <a:lnTo>
                  <a:pt x="1062633" y="3593330"/>
                </a:lnTo>
                <a:lnTo>
                  <a:pt x="1496019" y="3593330"/>
                </a:lnTo>
                <a:lnTo>
                  <a:pt x="1496019" y="3190812"/>
                </a:lnTo>
                <a:close/>
                <a:moveTo>
                  <a:pt x="621945" y="3190812"/>
                </a:moveTo>
                <a:lnTo>
                  <a:pt x="621945" y="3593330"/>
                </a:lnTo>
                <a:lnTo>
                  <a:pt x="1055332" y="3593330"/>
                </a:lnTo>
                <a:lnTo>
                  <a:pt x="1055332" y="3190812"/>
                </a:lnTo>
                <a:close/>
                <a:moveTo>
                  <a:pt x="181257" y="3190812"/>
                </a:moveTo>
                <a:lnTo>
                  <a:pt x="181257" y="3593330"/>
                </a:lnTo>
                <a:lnTo>
                  <a:pt x="614643" y="3593330"/>
                </a:lnTo>
                <a:lnTo>
                  <a:pt x="614643" y="3190812"/>
                </a:lnTo>
                <a:close/>
                <a:moveTo>
                  <a:pt x="10757766" y="2780992"/>
                </a:moveTo>
                <a:lnTo>
                  <a:pt x="10757766" y="3183510"/>
                </a:lnTo>
                <a:lnTo>
                  <a:pt x="11191152" y="3183510"/>
                </a:lnTo>
                <a:lnTo>
                  <a:pt x="11191152" y="2780992"/>
                </a:lnTo>
                <a:close/>
                <a:moveTo>
                  <a:pt x="10317078" y="2780992"/>
                </a:moveTo>
                <a:lnTo>
                  <a:pt x="10317078" y="3183510"/>
                </a:lnTo>
                <a:lnTo>
                  <a:pt x="10750464" y="3183510"/>
                </a:lnTo>
                <a:lnTo>
                  <a:pt x="10750464" y="2780992"/>
                </a:lnTo>
                <a:close/>
                <a:moveTo>
                  <a:pt x="9876390" y="2780992"/>
                </a:moveTo>
                <a:lnTo>
                  <a:pt x="9876390" y="3183510"/>
                </a:lnTo>
                <a:lnTo>
                  <a:pt x="10309776" y="3183510"/>
                </a:lnTo>
                <a:lnTo>
                  <a:pt x="10309776" y="2780992"/>
                </a:lnTo>
                <a:close/>
                <a:moveTo>
                  <a:pt x="9435702" y="2780992"/>
                </a:moveTo>
                <a:lnTo>
                  <a:pt x="9435702" y="3183510"/>
                </a:lnTo>
                <a:lnTo>
                  <a:pt x="9869088" y="3183510"/>
                </a:lnTo>
                <a:lnTo>
                  <a:pt x="9869088" y="2780992"/>
                </a:lnTo>
                <a:close/>
                <a:moveTo>
                  <a:pt x="8995014" y="2780992"/>
                </a:moveTo>
                <a:lnTo>
                  <a:pt x="8995014" y="3183510"/>
                </a:lnTo>
                <a:lnTo>
                  <a:pt x="9428400" y="3183510"/>
                </a:lnTo>
                <a:lnTo>
                  <a:pt x="9428400" y="2780992"/>
                </a:lnTo>
                <a:close/>
                <a:moveTo>
                  <a:pt x="8554326" y="2780992"/>
                </a:moveTo>
                <a:lnTo>
                  <a:pt x="8554326" y="3183510"/>
                </a:lnTo>
                <a:lnTo>
                  <a:pt x="8987712" y="3183510"/>
                </a:lnTo>
                <a:lnTo>
                  <a:pt x="8987712" y="2780992"/>
                </a:lnTo>
                <a:close/>
                <a:moveTo>
                  <a:pt x="8113638" y="2780992"/>
                </a:moveTo>
                <a:lnTo>
                  <a:pt x="8113638" y="3183510"/>
                </a:lnTo>
                <a:lnTo>
                  <a:pt x="8547024" y="3183510"/>
                </a:lnTo>
                <a:lnTo>
                  <a:pt x="8547024" y="2780992"/>
                </a:lnTo>
                <a:close/>
                <a:moveTo>
                  <a:pt x="7672950" y="2780992"/>
                </a:moveTo>
                <a:lnTo>
                  <a:pt x="7672950" y="3183510"/>
                </a:lnTo>
                <a:lnTo>
                  <a:pt x="8106336" y="3183510"/>
                </a:lnTo>
                <a:lnTo>
                  <a:pt x="8106336" y="2780992"/>
                </a:lnTo>
                <a:close/>
                <a:moveTo>
                  <a:pt x="7232262" y="2780992"/>
                </a:moveTo>
                <a:lnTo>
                  <a:pt x="7232262" y="3183510"/>
                </a:lnTo>
                <a:lnTo>
                  <a:pt x="7665648" y="3183510"/>
                </a:lnTo>
                <a:lnTo>
                  <a:pt x="7665648" y="2780992"/>
                </a:lnTo>
                <a:close/>
                <a:moveTo>
                  <a:pt x="6791574" y="2780992"/>
                </a:moveTo>
                <a:lnTo>
                  <a:pt x="6791574" y="3183510"/>
                </a:lnTo>
                <a:lnTo>
                  <a:pt x="7224960" y="3183510"/>
                </a:lnTo>
                <a:lnTo>
                  <a:pt x="7224960" y="2780992"/>
                </a:lnTo>
                <a:close/>
                <a:moveTo>
                  <a:pt x="6350886" y="2780992"/>
                </a:moveTo>
                <a:lnTo>
                  <a:pt x="6350886" y="3183510"/>
                </a:lnTo>
                <a:lnTo>
                  <a:pt x="6784272" y="3183510"/>
                </a:lnTo>
                <a:lnTo>
                  <a:pt x="6784272" y="2780992"/>
                </a:lnTo>
                <a:close/>
                <a:moveTo>
                  <a:pt x="5910198" y="2780992"/>
                </a:moveTo>
                <a:lnTo>
                  <a:pt x="5910198" y="3183510"/>
                </a:lnTo>
                <a:lnTo>
                  <a:pt x="6343584" y="3183510"/>
                </a:lnTo>
                <a:lnTo>
                  <a:pt x="6343584" y="2780992"/>
                </a:lnTo>
                <a:close/>
                <a:moveTo>
                  <a:pt x="5469511" y="2780992"/>
                </a:moveTo>
                <a:lnTo>
                  <a:pt x="5469511" y="3183510"/>
                </a:lnTo>
                <a:lnTo>
                  <a:pt x="5902896" y="3183510"/>
                </a:lnTo>
                <a:lnTo>
                  <a:pt x="5902896" y="2780992"/>
                </a:lnTo>
                <a:close/>
                <a:moveTo>
                  <a:pt x="5028826" y="2780992"/>
                </a:moveTo>
                <a:lnTo>
                  <a:pt x="5028826" y="3183510"/>
                </a:lnTo>
                <a:lnTo>
                  <a:pt x="5462211" y="3183510"/>
                </a:lnTo>
                <a:lnTo>
                  <a:pt x="5462211" y="2780992"/>
                </a:lnTo>
                <a:close/>
                <a:moveTo>
                  <a:pt x="4588140" y="2780992"/>
                </a:moveTo>
                <a:lnTo>
                  <a:pt x="4588140" y="3183510"/>
                </a:lnTo>
                <a:lnTo>
                  <a:pt x="5021524" y="3183510"/>
                </a:lnTo>
                <a:lnTo>
                  <a:pt x="5021524" y="2780992"/>
                </a:lnTo>
                <a:close/>
                <a:moveTo>
                  <a:pt x="4147451" y="2780992"/>
                </a:moveTo>
                <a:lnTo>
                  <a:pt x="4147451" y="3183510"/>
                </a:lnTo>
                <a:lnTo>
                  <a:pt x="4580836" y="3183510"/>
                </a:lnTo>
                <a:lnTo>
                  <a:pt x="4580836" y="2780992"/>
                </a:lnTo>
                <a:close/>
                <a:moveTo>
                  <a:pt x="3706762" y="2780992"/>
                </a:moveTo>
                <a:lnTo>
                  <a:pt x="3706762" y="3183510"/>
                </a:lnTo>
                <a:lnTo>
                  <a:pt x="4140150" y="3183510"/>
                </a:lnTo>
                <a:lnTo>
                  <a:pt x="4140150" y="2780992"/>
                </a:lnTo>
                <a:close/>
                <a:moveTo>
                  <a:pt x="3266074" y="2780992"/>
                </a:moveTo>
                <a:lnTo>
                  <a:pt x="3266074" y="3183510"/>
                </a:lnTo>
                <a:lnTo>
                  <a:pt x="3699460" y="3183510"/>
                </a:lnTo>
                <a:lnTo>
                  <a:pt x="3699460" y="2780992"/>
                </a:lnTo>
                <a:close/>
                <a:moveTo>
                  <a:pt x="2825386" y="2780992"/>
                </a:moveTo>
                <a:lnTo>
                  <a:pt x="2825386" y="3183510"/>
                </a:lnTo>
                <a:lnTo>
                  <a:pt x="3258772" y="3183510"/>
                </a:lnTo>
                <a:lnTo>
                  <a:pt x="3258772" y="2780992"/>
                </a:lnTo>
                <a:close/>
                <a:moveTo>
                  <a:pt x="2384699" y="2780992"/>
                </a:moveTo>
                <a:lnTo>
                  <a:pt x="2384699" y="3183510"/>
                </a:lnTo>
                <a:lnTo>
                  <a:pt x="2818085" y="3183510"/>
                </a:lnTo>
                <a:lnTo>
                  <a:pt x="2818085" y="2780992"/>
                </a:lnTo>
                <a:close/>
                <a:moveTo>
                  <a:pt x="1944011" y="2780992"/>
                </a:moveTo>
                <a:lnTo>
                  <a:pt x="1944011" y="3183510"/>
                </a:lnTo>
                <a:lnTo>
                  <a:pt x="2377397" y="3183510"/>
                </a:lnTo>
                <a:lnTo>
                  <a:pt x="2377397" y="2780992"/>
                </a:lnTo>
                <a:close/>
                <a:moveTo>
                  <a:pt x="1503321" y="2780992"/>
                </a:moveTo>
                <a:lnTo>
                  <a:pt x="1503321" y="3183510"/>
                </a:lnTo>
                <a:lnTo>
                  <a:pt x="1936709" y="3183510"/>
                </a:lnTo>
                <a:lnTo>
                  <a:pt x="1936709" y="2780992"/>
                </a:lnTo>
                <a:close/>
                <a:moveTo>
                  <a:pt x="1062633" y="2780992"/>
                </a:moveTo>
                <a:lnTo>
                  <a:pt x="1062633" y="3183510"/>
                </a:lnTo>
                <a:lnTo>
                  <a:pt x="1496019" y="3183510"/>
                </a:lnTo>
                <a:lnTo>
                  <a:pt x="1496019" y="2780992"/>
                </a:lnTo>
                <a:close/>
                <a:moveTo>
                  <a:pt x="621945" y="2780992"/>
                </a:moveTo>
                <a:lnTo>
                  <a:pt x="621945" y="3183510"/>
                </a:lnTo>
                <a:lnTo>
                  <a:pt x="1055332" y="3183510"/>
                </a:lnTo>
                <a:lnTo>
                  <a:pt x="1055332" y="2780992"/>
                </a:lnTo>
                <a:close/>
                <a:moveTo>
                  <a:pt x="181257" y="2780992"/>
                </a:moveTo>
                <a:lnTo>
                  <a:pt x="181257" y="3183510"/>
                </a:lnTo>
                <a:lnTo>
                  <a:pt x="614643" y="3183510"/>
                </a:lnTo>
                <a:lnTo>
                  <a:pt x="614643" y="2780992"/>
                </a:lnTo>
                <a:close/>
                <a:moveTo>
                  <a:pt x="10757766" y="2371172"/>
                </a:moveTo>
                <a:lnTo>
                  <a:pt x="10757766" y="2773690"/>
                </a:lnTo>
                <a:lnTo>
                  <a:pt x="11191152" y="2773690"/>
                </a:lnTo>
                <a:lnTo>
                  <a:pt x="11191152" y="2371172"/>
                </a:lnTo>
                <a:close/>
                <a:moveTo>
                  <a:pt x="10317078" y="2371172"/>
                </a:moveTo>
                <a:lnTo>
                  <a:pt x="10317078" y="2773690"/>
                </a:lnTo>
                <a:lnTo>
                  <a:pt x="10750464" y="2773690"/>
                </a:lnTo>
                <a:lnTo>
                  <a:pt x="10750464" y="2371172"/>
                </a:lnTo>
                <a:close/>
                <a:moveTo>
                  <a:pt x="9876390" y="2371172"/>
                </a:moveTo>
                <a:lnTo>
                  <a:pt x="9876390" y="2773690"/>
                </a:lnTo>
                <a:lnTo>
                  <a:pt x="10309776" y="2773690"/>
                </a:lnTo>
                <a:lnTo>
                  <a:pt x="10309776" y="2371172"/>
                </a:lnTo>
                <a:close/>
                <a:moveTo>
                  <a:pt x="9435702" y="2371172"/>
                </a:moveTo>
                <a:lnTo>
                  <a:pt x="9435702" y="2773690"/>
                </a:lnTo>
                <a:lnTo>
                  <a:pt x="9869088" y="2773690"/>
                </a:lnTo>
                <a:lnTo>
                  <a:pt x="9869088" y="2371172"/>
                </a:lnTo>
                <a:close/>
                <a:moveTo>
                  <a:pt x="8995014" y="2371172"/>
                </a:moveTo>
                <a:lnTo>
                  <a:pt x="8995014" y="2773690"/>
                </a:lnTo>
                <a:lnTo>
                  <a:pt x="9428400" y="2773690"/>
                </a:lnTo>
                <a:lnTo>
                  <a:pt x="9428400" y="2371172"/>
                </a:lnTo>
                <a:close/>
                <a:moveTo>
                  <a:pt x="8554326" y="2371172"/>
                </a:moveTo>
                <a:lnTo>
                  <a:pt x="8554326" y="2773690"/>
                </a:lnTo>
                <a:lnTo>
                  <a:pt x="8987712" y="2773690"/>
                </a:lnTo>
                <a:lnTo>
                  <a:pt x="8987712" y="2371172"/>
                </a:lnTo>
                <a:close/>
                <a:moveTo>
                  <a:pt x="8113638" y="2371172"/>
                </a:moveTo>
                <a:lnTo>
                  <a:pt x="8113638" y="2773690"/>
                </a:lnTo>
                <a:lnTo>
                  <a:pt x="8547024" y="2773690"/>
                </a:lnTo>
                <a:lnTo>
                  <a:pt x="8547024" y="2371172"/>
                </a:lnTo>
                <a:close/>
                <a:moveTo>
                  <a:pt x="7672950" y="2371172"/>
                </a:moveTo>
                <a:lnTo>
                  <a:pt x="7672950" y="2773690"/>
                </a:lnTo>
                <a:lnTo>
                  <a:pt x="8106336" y="2773690"/>
                </a:lnTo>
                <a:lnTo>
                  <a:pt x="8106336" y="2371172"/>
                </a:lnTo>
                <a:close/>
                <a:moveTo>
                  <a:pt x="7232262" y="2371172"/>
                </a:moveTo>
                <a:lnTo>
                  <a:pt x="7232262" y="2773690"/>
                </a:lnTo>
                <a:lnTo>
                  <a:pt x="7665648" y="2773690"/>
                </a:lnTo>
                <a:lnTo>
                  <a:pt x="7665648" y="2371172"/>
                </a:lnTo>
                <a:close/>
                <a:moveTo>
                  <a:pt x="6791574" y="2371172"/>
                </a:moveTo>
                <a:lnTo>
                  <a:pt x="6791574" y="2773690"/>
                </a:lnTo>
                <a:lnTo>
                  <a:pt x="7224960" y="2773690"/>
                </a:lnTo>
                <a:lnTo>
                  <a:pt x="7224960" y="2371172"/>
                </a:lnTo>
                <a:close/>
                <a:moveTo>
                  <a:pt x="6350886" y="2371172"/>
                </a:moveTo>
                <a:lnTo>
                  <a:pt x="6350886" y="2773690"/>
                </a:lnTo>
                <a:lnTo>
                  <a:pt x="6784272" y="2773690"/>
                </a:lnTo>
                <a:lnTo>
                  <a:pt x="6784272" y="2371172"/>
                </a:lnTo>
                <a:close/>
                <a:moveTo>
                  <a:pt x="5910198" y="2371172"/>
                </a:moveTo>
                <a:lnTo>
                  <a:pt x="5910198" y="2773690"/>
                </a:lnTo>
                <a:lnTo>
                  <a:pt x="6343584" y="2773690"/>
                </a:lnTo>
                <a:lnTo>
                  <a:pt x="6343584" y="2371172"/>
                </a:lnTo>
                <a:close/>
                <a:moveTo>
                  <a:pt x="5469511" y="2371172"/>
                </a:moveTo>
                <a:lnTo>
                  <a:pt x="5469511" y="2773690"/>
                </a:lnTo>
                <a:lnTo>
                  <a:pt x="5902896" y="2773690"/>
                </a:lnTo>
                <a:lnTo>
                  <a:pt x="5902896" y="2371172"/>
                </a:lnTo>
                <a:close/>
                <a:moveTo>
                  <a:pt x="5028826" y="2371172"/>
                </a:moveTo>
                <a:lnTo>
                  <a:pt x="5028826" y="2773690"/>
                </a:lnTo>
                <a:lnTo>
                  <a:pt x="5462211" y="2773690"/>
                </a:lnTo>
                <a:lnTo>
                  <a:pt x="5462211" y="2371172"/>
                </a:lnTo>
                <a:close/>
                <a:moveTo>
                  <a:pt x="4588140" y="2371172"/>
                </a:moveTo>
                <a:lnTo>
                  <a:pt x="4588140" y="2773690"/>
                </a:lnTo>
                <a:lnTo>
                  <a:pt x="5021524" y="2773690"/>
                </a:lnTo>
                <a:lnTo>
                  <a:pt x="5021524" y="2371172"/>
                </a:lnTo>
                <a:close/>
                <a:moveTo>
                  <a:pt x="4147451" y="2371172"/>
                </a:moveTo>
                <a:lnTo>
                  <a:pt x="4147451" y="2773690"/>
                </a:lnTo>
                <a:lnTo>
                  <a:pt x="4580836" y="2773690"/>
                </a:lnTo>
                <a:lnTo>
                  <a:pt x="4580836" y="2371172"/>
                </a:lnTo>
                <a:close/>
                <a:moveTo>
                  <a:pt x="3706762" y="2371172"/>
                </a:moveTo>
                <a:lnTo>
                  <a:pt x="3706762" y="2773690"/>
                </a:lnTo>
                <a:lnTo>
                  <a:pt x="4140150" y="2773690"/>
                </a:lnTo>
                <a:lnTo>
                  <a:pt x="4140150" y="2371172"/>
                </a:lnTo>
                <a:close/>
                <a:moveTo>
                  <a:pt x="3266074" y="2371172"/>
                </a:moveTo>
                <a:lnTo>
                  <a:pt x="3266074" y="2773690"/>
                </a:lnTo>
                <a:lnTo>
                  <a:pt x="3699460" y="2773690"/>
                </a:lnTo>
                <a:lnTo>
                  <a:pt x="3699460" y="2371172"/>
                </a:lnTo>
                <a:close/>
                <a:moveTo>
                  <a:pt x="2825386" y="2371172"/>
                </a:moveTo>
                <a:lnTo>
                  <a:pt x="2825386" y="2773690"/>
                </a:lnTo>
                <a:lnTo>
                  <a:pt x="3258772" y="2773690"/>
                </a:lnTo>
                <a:lnTo>
                  <a:pt x="3258772" y="2371172"/>
                </a:lnTo>
                <a:close/>
                <a:moveTo>
                  <a:pt x="2384699" y="2371172"/>
                </a:moveTo>
                <a:lnTo>
                  <a:pt x="2384699" y="2773690"/>
                </a:lnTo>
                <a:lnTo>
                  <a:pt x="2818085" y="2773690"/>
                </a:lnTo>
                <a:lnTo>
                  <a:pt x="2818085" y="2371172"/>
                </a:lnTo>
                <a:close/>
                <a:moveTo>
                  <a:pt x="1944011" y="2371172"/>
                </a:moveTo>
                <a:lnTo>
                  <a:pt x="1944011" y="2773690"/>
                </a:lnTo>
                <a:lnTo>
                  <a:pt x="2377397" y="2773690"/>
                </a:lnTo>
                <a:lnTo>
                  <a:pt x="2377397" y="2371172"/>
                </a:lnTo>
                <a:close/>
                <a:moveTo>
                  <a:pt x="1503321" y="2371172"/>
                </a:moveTo>
                <a:lnTo>
                  <a:pt x="1503321" y="2773690"/>
                </a:lnTo>
                <a:lnTo>
                  <a:pt x="1936709" y="2773690"/>
                </a:lnTo>
                <a:lnTo>
                  <a:pt x="1936709" y="2371172"/>
                </a:lnTo>
                <a:close/>
                <a:moveTo>
                  <a:pt x="1062633" y="2371172"/>
                </a:moveTo>
                <a:lnTo>
                  <a:pt x="1062633" y="2773690"/>
                </a:lnTo>
                <a:lnTo>
                  <a:pt x="1496019" y="2773690"/>
                </a:lnTo>
                <a:lnTo>
                  <a:pt x="1496019" y="2371172"/>
                </a:lnTo>
                <a:close/>
                <a:moveTo>
                  <a:pt x="621945" y="2371172"/>
                </a:moveTo>
                <a:lnTo>
                  <a:pt x="621945" y="2773690"/>
                </a:lnTo>
                <a:lnTo>
                  <a:pt x="1055332" y="2773690"/>
                </a:lnTo>
                <a:lnTo>
                  <a:pt x="1055332" y="2371172"/>
                </a:lnTo>
                <a:close/>
                <a:moveTo>
                  <a:pt x="181257" y="2371172"/>
                </a:moveTo>
                <a:lnTo>
                  <a:pt x="181257" y="2773690"/>
                </a:lnTo>
                <a:lnTo>
                  <a:pt x="614643" y="2773690"/>
                </a:lnTo>
                <a:lnTo>
                  <a:pt x="614643" y="2371172"/>
                </a:lnTo>
                <a:close/>
                <a:moveTo>
                  <a:pt x="10757766" y="1961352"/>
                </a:moveTo>
                <a:lnTo>
                  <a:pt x="10757766" y="2363870"/>
                </a:lnTo>
                <a:lnTo>
                  <a:pt x="11191152" y="2363870"/>
                </a:lnTo>
                <a:lnTo>
                  <a:pt x="11191152" y="1961352"/>
                </a:lnTo>
                <a:close/>
                <a:moveTo>
                  <a:pt x="10317078" y="1961352"/>
                </a:moveTo>
                <a:lnTo>
                  <a:pt x="10317078" y="2363870"/>
                </a:lnTo>
                <a:lnTo>
                  <a:pt x="10750464" y="2363870"/>
                </a:lnTo>
                <a:lnTo>
                  <a:pt x="10750464" y="1961352"/>
                </a:lnTo>
                <a:close/>
                <a:moveTo>
                  <a:pt x="9876390" y="1961352"/>
                </a:moveTo>
                <a:lnTo>
                  <a:pt x="9876390" y="2363870"/>
                </a:lnTo>
                <a:lnTo>
                  <a:pt x="10309776" y="2363870"/>
                </a:lnTo>
                <a:lnTo>
                  <a:pt x="10309776" y="1961352"/>
                </a:lnTo>
                <a:close/>
                <a:moveTo>
                  <a:pt x="9435702" y="1961352"/>
                </a:moveTo>
                <a:lnTo>
                  <a:pt x="9435702" y="2363870"/>
                </a:lnTo>
                <a:lnTo>
                  <a:pt x="9869088" y="2363870"/>
                </a:lnTo>
                <a:lnTo>
                  <a:pt x="9869088" y="1961352"/>
                </a:lnTo>
                <a:close/>
                <a:moveTo>
                  <a:pt x="8995014" y="1961352"/>
                </a:moveTo>
                <a:lnTo>
                  <a:pt x="8995014" y="2363870"/>
                </a:lnTo>
                <a:lnTo>
                  <a:pt x="9428400" y="2363870"/>
                </a:lnTo>
                <a:lnTo>
                  <a:pt x="9428400" y="1961352"/>
                </a:lnTo>
                <a:close/>
                <a:moveTo>
                  <a:pt x="8554326" y="1961352"/>
                </a:moveTo>
                <a:lnTo>
                  <a:pt x="8554326" y="2363870"/>
                </a:lnTo>
                <a:lnTo>
                  <a:pt x="8987712" y="2363870"/>
                </a:lnTo>
                <a:lnTo>
                  <a:pt x="8987712" y="1961352"/>
                </a:lnTo>
                <a:close/>
                <a:moveTo>
                  <a:pt x="8113638" y="1961352"/>
                </a:moveTo>
                <a:lnTo>
                  <a:pt x="8113638" y="2363870"/>
                </a:lnTo>
                <a:lnTo>
                  <a:pt x="8547024" y="2363870"/>
                </a:lnTo>
                <a:lnTo>
                  <a:pt x="8547024" y="1961352"/>
                </a:lnTo>
                <a:close/>
                <a:moveTo>
                  <a:pt x="7672950" y="1961352"/>
                </a:moveTo>
                <a:lnTo>
                  <a:pt x="7672950" y="2363870"/>
                </a:lnTo>
                <a:lnTo>
                  <a:pt x="8106336" y="2363870"/>
                </a:lnTo>
                <a:lnTo>
                  <a:pt x="8106336" y="1961352"/>
                </a:lnTo>
                <a:close/>
                <a:moveTo>
                  <a:pt x="7232262" y="1961352"/>
                </a:moveTo>
                <a:lnTo>
                  <a:pt x="7232262" y="2363870"/>
                </a:lnTo>
                <a:lnTo>
                  <a:pt x="7665648" y="2363870"/>
                </a:lnTo>
                <a:lnTo>
                  <a:pt x="7665648" y="1961352"/>
                </a:lnTo>
                <a:close/>
                <a:moveTo>
                  <a:pt x="6791574" y="1961352"/>
                </a:moveTo>
                <a:lnTo>
                  <a:pt x="6791574" y="2363870"/>
                </a:lnTo>
                <a:lnTo>
                  <a:pt x="7224960" y="2363870"/>
                </a:lnTo>
                <a:lnTo>
                  <a:pt x="7224960" y="1961352"/>
                </a:lnTo>
                <a:close/>
                <a:moveTo>
                  <a:pt x="6350886" y="1961352"/>
                </a:moveTo>
                <a:lnTo>
                  <a:pt x="6350886" y="2363870"/>
                </a:lnTo>
                <a:lnTo>
                  <a:pt x="6784272" y="2363870"/>
                </a:lnTo>
                <a:lnTo>
                  <a:pt x="6784272" y="1961352"/>
                </a:lnTo>
                <a:close/>
                <a:moveTo>
                  <a:pt x="5910198" y="1961352"/>
                </a:moveTo>
                <a:lnTo>
                  <a:pt x="5910198" y="2363870"/>
                </a:lnTo>
                <a:lnTo>
                  <a:pt x="6343584" y="2363870"/>
                </a:lnTo>
                <a:lnTo>
                  <a:pt x="6343584" y="1961352"/>
                </a:lnTo>
                <a:close/>
                <a:moveTo>
                  <a:pt x="5469511" y="1961352"/>
                </a:moveTo>
                <a:lnTo>
                  <a:pt x="5469511" y="2363870"/>
                </a:lnTo>
                <a:lnTo>
                  <a:pt x="5902896" y="2363870"/>
                </a:lnTo>
                <a:lnTo>
                  <a:pt x="5902896" y="1961352"/>
                </a:lnTo>
                <a:close/>
                <a:moveTo>
                  <a:pt x="5028826" y="1961352"/>
                </a:moveTo>
                <a:lnTo>
                  <a:pt x="5028826" y="2363870"/>
                </a:lnTo>
                <a:lnTo>
                  <a:pt x="5462211" y="2363870"/>
                </a:lnTo>
                <a:lnTo>
                  <a:pt x="5462211" y="1961352"/>
                </a:lnTo>
                <a:close/>
                <a:moveTo>
                  <a:pt x="4588140" y="1961352"/>
                </a:moveTo>
                <a:lnTo>
                  <a:pt x="4588140" y="2363870"/>
                </a:lnTo>
                <a:lnTo>
                  <a:pt x="5021524" y="2363870"/>
                </a:lnTo>
                <a:lnTo>
                  <a:pt x="5021524" y="1961352"/>
                </a:lnTo>
                <a:close/>
                <a:moveTo>
                  <a:pt x="4147451" y="1961352"/>
                </a:moveTo>
                <a:lnTo>
                  <a:pt x="4147451" y="2363870"/>
                </a:lnTo>
                <a:lnTo>
                  <a:pt x="4580836" y="2363870"/>
                </a:lnTo>
                <a:lnTo>
                  <a:pt x="4580836" y="1961352"/>
                </a:lnTo>
                <a:close/>
                <a:moveTo>
                  <a:pt x="3706762" y="1961352"/>
                </a:moveTo>
                <a:lnTo>
                  <a:pt x="3706762" y="2363870"/>
                </a:lnTo>
                <a:lnTo>
                  <a:pt x="4140150" y="2363870"/>
                </a:lnTo>
                <a:lnTo>
                  <a:pt x="4140150" y="1961352"/>
                </a:lnTo>
                <a:close/>
                <a:moveTo>
                  <a:pt x="3266074" y="1961352"/>
                </a:moveTo>
                <a:lnTo>
                  <a:pt x="3266074" y="2363870"/>
                </a:lnTo>
                <a:lnTo>
                  <a:pt x="3699460" y="2363870"/>
                </a:lnTo>
                <a:lnTo>
                  <a:pt x="3699460" y="1961352"/>
                </a:lnTo>
                <a:close/>
                <a:moveTo>
                  <a:pt x="2825386" y="1961352"/>
                </a:moveTo>
                <a:lnTo>
                  <a:pt x="2825386" y="2363870"/>
                </a:lnTo>
                <a:lnTo>
                  <a:pt x="3258772" y="2363870"/>
                </a:lnTo>
                <a:lnTo>
                  <a:pt x="3258772" y="1961352"/>
                </a:lnTo>
                <a:close/>
                <a:moveTo>
                  <a:pt x="2384699" y="1961352"/>
                </a:moveTo>
                <a:lnTo>
                  <a:pt x="2384699" y="2363870"/>
                </a:lnTo>
                <a:lnTo>
                  <a:pt x="2818085" y="2363870"/>
                </a:lnTo>
                <a:lnTo>
                  <a:pt x="2818085" y="1961352"/>
                </a:lnTo>
                <a:close/>
                <a:moveTo>
                  <a:pt x="1944011" y="1961352"/>
                </a:moveTo>
                <a:lnTo>
                  <a:pt x="1944011" y="2363870"/>
                </a:lnTo>
                <a:lnTo>
                  <a:pt x="2377397" y="2363870"/>
                </a:lnTo>
                <a:lnTo>
                  <a:pt x="2377397" y="1961352"/>
                </a:lnTo>
                <a:close/>
                <a:moveTo>
                  <a:pt x="1503321" y="1961352"/>
                </a:moveTo>
                <a:lnTo>
                  <a:pt x="1503321" y="2363870"/>
                </a:lnTo>
                <a:lnTo>
                  <a:pt x="1936709" y="2363870"/>
                </a:lnTo>
                <a:lnTo>
                  <a:pt x="1936709" y="1961352"/>
                </a:lnTo>
                <a:close/>
                <a:moveTo>
                  <a:pt x="1062633" y="1961352"/>
                </a:moveTo>
                <a:lnTo>
                  <a:pt x="1062633" y="2363870"/>
                </a:lnTo>
                <a:lnTo>
                  <a:pt x="1496019" y="2363870"/>
                </a:lnTo>
                <a:lnTo>
                  <a:pt x="1496019" y="1961352"/>
                </a:lnTo>
                <a:close/>
                <a:moveTo>
                  <a:pt x="621945" y="1961352"/>
                </a:moveTo>
                <a:lnTo>
                  <a:pt x="621945" y="2363870"/>
                </a:lnTo>
                <a:lnTo>
                  <a:pt x="1055332" y="2363870"/>
                </a:lnTo>
                <a:lnTo>
                  <a:pt x="1055332" y="1961352"/>
                </a:lnTo>
                <a:close/>
                <a:moveTo>
                  <a:pt x="181257" y="1961352"/>
                </a:moveTo>
                <a:lnTo>
                  <a:pt x="181257" y="2363870"/>
                </a:lnTo>
                <a:lnTo>
                  <a:pt x="614643" y="2363870"/>
                </a:lnTo>
                <a:lnTo>
                  <a:pt x="614643" y="1961352"/>
                </a:lnTo>
                <a:close/>
                <a:moveTo>
                  <a:pt x="10757766" y="1551533"/>
                </a:moveTo>
                <a:lnTo>
                  <a:pt x="10757766" y="1954050"/>
                </a:lnTo>
                <a:lnTo>
                  <a:pt x="11191152" y="1954050"/>
                </a:lnTo>
                <a:lnTo>
                  <a:pt x="11191152" y="1551533"/>
                </a:lnTo>
                <a:close/>
                <a:moveTo>
                  <a:pt x="10317078" y="1551533"/>
                </a:moveTo>
                <a:lnTo>
                  <a:pt x="10317078" y="1954050"/>
                </a:lnTo>
                <a:lnTo>
                  <a:pt x="10750464" y="1954050"/>
                </a:lnTo>
                <a:lnTo>
                  <a:pt x="10750464" y="1551533"/>
                </a:lnTo>
                <a:close/>
                <a:moveTo>
                  <a:pt x="9876390" y="1551533"/>
                </a:moveTo>
                <a:lnTo>
                  <a:pt x="9876390" y="1954050"/>
                </a:lnTo>
                <a:lnTo>
                  <a:pt x="10309776" y="1954050"/>
                </a:lnTo>
                <a:lnTo>
                  <a:pt x="10309776" y="1551533"/>
                </a:lnTo>
                <a:close/>
                <a:moveTo>
                  <a:pt x="9435702" y="1551533"/>
                </a:moveTo>
                <a:lnTo>
                  <a:pt x="9435702" y="1954050"/>
                </a:lnTo>
                <a:lnTo>
                  <a:pt x="9869088" y="1954050"/>
                </a:lnTo>
                <a:lnTo>
                  <a:pt x="9869088" y="1551533"/>
                </a:lnTo>
                <a:close/>
                <a:moveTo>
                  <a:pt x="8995014" y="1551533"/>
                </a:moveTo>
                <a:lnTo>
                  <a:pt x="8995014" y="1954050"/>
                </a:lnTo>
                <a:lnTo>
                  <a:pt x="9428400" y="1954050"/>
                </a:lnTo>
                <a:lnTo>
                  <a:pt x="9428400" y="1551533"/>
                </a:lnTo>
                <a:close/>
                <a:moveTo>
                  <a:pt x="8554326" y="1551533"/>
                </a:moveTo>
                <a:lnTo>
                  <a:pt x="8554326" y="1954050"/>
                </a:lnTo>
                <a:lnTo>
                  <a:pt x="8987712" y="1954050"/>
                </a:lnTo>
                <a:lnTo>
                  <a:pt x="8987712" y="1551533"/>
                </a:lnTo>
                <a:close/>
                <a:moveTo>
                  <a:pt x="8113638" y="1551533"/>
                </a:moveTo>
                <a:lnTo>
                  <a:pt x="8113638" y="1954050"/>
                </a:lnTo>
                <a:lnTo>
                  <a:pt x="8547024" y="1954050"/>
                </a:lnTo>
                <a:lnTo>
                  <a:pt x="8547024" y="1551533"/>
                </a:lnTo>
                <a:close/>
                <a:moveTo>
                  <a:pt x="7672950" y="1551533"/>
                </a:moveTo>
                <a:lnTo>
                  <a:pt x="7672950" y="1954050"/>
                </a:lnTo>
                <a:lnTo>
                  <a:pt x="8106336" y="1954050"/>
                </a:lnTo>
                <a:lnTo>
                  <a:pt x="8106336" y="1551533"/>
                </a:lnTo>
                <a:close/>
                <a:moveTo>
                  <a:pt x="7232262" y="1551533"/>
                </a:moveTo>
                <a:lnTo>
                  <a:pt x="7232262" y="1954050"/>
                </a:lnTo>
                <a:lnTo>
                  <a:pt x="7665648" y="1954050"/>
                </a:lnTo>
                <a:lnTo>
                  <a:pt x="7665648" y="1551533"/>
                </a:lnTo>
                <a:close/>
                <a:moveTo>
                  <a:pt x="6791574" y="1551533"/>
                </a:moveTo>
                <a:lnTo>
                  <a:pt x="6791574" y="1954050"/>
                </a:lnTo>
                <a:lnTo>
                  <a:pt x="7224960" y="1954050"/>
                </a:lnTo>
                <a:lnTo>
                  <a:pt x="7224960" y="1551533"/>
                </a:lnTo>
                <a:close/>
                <a:moveTo>
                  <a:pt x="6350886" y="1551533"/>
                </a:moveTo>
                <a:lnTo>
                  <a:pt x="6350886" y="1954050"/>
                </a:lnTo>
                <a:lnTo>
                  <a:pt x="6784272" y="1954050"/>
                </a:lnTo>
                <a:lnTo>
                  <a:pt x="6784272" y="1551533"/>
                </a:lnTo>
                <a:close/>
                <a:moveTo>
                  <a:pt x="5910198" y="1551533"/>
                </a:moveTo>
                <a:lnTo>
                  <a:pt x="5910198" y="1954050"/>
                </a:lnTo>
                <a:lnTo>
                  <a:pt x="6343584" y="1954050"/>
                </a:lnTo>
                <a:lnTo>
                  <a:pt x="6343584" y="1551533"/>
                </a:lnTo>
                <a:close/>
                <a:moveTo>
                  <a:pt x="5469511" y="1551533"/>
                </a:moveTo>
                <a:lnTo>
                  <a:pt x="5469511" y="1954050"/>
                </a:lnTo>
                <a:lnTo>
                  <a:pt x="5902896" y="1954050"/>
                </a:lnTo>
                <a:lnTo>
                  <a:pt x="5902896" y="1551533"/>
                </a:lnTo>
                <a:close/>
                <a:moveTo>
                  <a:pt x="5028826" y="1551533"/>
                </a:moveTo>
                <a:lnTo>
                  <a:pt x="5028826" y="1954050"/>
                </a:lnTo>
                <a:lnTo>
                  <a:pt x="5462211" y="1954050"/>
                </a:lnTo>
                <a:lnTo>
                  <a:pt x="5462211" y="1551533"/>
                </a:lnTo>
                <a:close/>
                <a:moveTo>
                  <a:pt x="4588140" y="1551533"/>
                </a:moveTo>
                <a:lnTo>
                  <a:pt x="4588140" y="1954050"/>
                </a:lnTo>
                <a:lnTo>
                  <a:pt x="5021524" y="1954050"/>
                </a:lnTo>
                <a:lnTo>
                  <a:pt x="5021524" y="1551533"/>
                </a:lnTo>
                <a:close/>
                <a:moveTo>
                  <a:pt x="4147451" y="1551533"/>
                </a:moveTo>
                <a:lnTo>
                  <a:pt x="4147451" y="1954050"/>
                </a:lnTo>
                <a:lnTo>
                  <a:pt x="4580836" y="1954050"/>
                </a:lnTo>
                <a:lnTo>
                  <a:pt x="4580836" y="1551533"/>
                </a:lnTo>
                <a:close/>
                <a:moveTo>
                  <a:pt x="3706762" y="1551533"/>
                </a:moveTo>
                <a:lnTo>
                  <a:pt x="3706762" y="1954050"/>
                </a:lnTo>
                <a:lnTo>
                  <a:pt x="4140150" y="1954050"/>
                </a:lnTo>
                <a:lnTo>
                  <a:pt x="4140150" y="1551533"/>
                </a:lnTo>
                <a:close/>
                <a:moveTo>
                  <a:pt x="3266074" y="1551533"/>
                </a:moveTo>
                <a:lnTo>
                  <a:pt x="3266074" y="1954050"/>
                </a:lnTo>
                <a:lnTo>
                  <a:pt x="3699460" y="1954050"/>
                </a:lnTo>
                <a:lnTo>
                  <a:pt x="3699460" y="1551533"/>
                </a:lnTo>
                <a:close/>
                <a:moveTo>
                  <a:pt x="2825386" y="1551533"/>
                </a:moveTo>
                <a:lnTo>
                  <a:pt x="2825386" y="1954050"/>
                </a:lnTo>
                <a:lnTo>
                  <a:pt x="3258772" y="1954050"/>
                </a:lnTo>
                <a:lnTo>
                  <a:pt x="3258772" y="1551533"/>
                </a:lnTo>
                <a:close/>
                <a:moveTo>
                  <a:pt x="2384699" y="1551533"/>
                </a:moveTo>
                <a:lnTo>
                  <a:pt x="2384699" y="1954050"/>
                </a:lnTo>
                <a:lnTo>
                  <a:pt x="2818085" y="1954050"/>
                </a:lnTo>
                <a:lnTo>
                  <a:pt x="2818085" y="1551533"/>
                </a:lnTo>
                <a:close/>
                <a:moveTo>
                  <a:pt x="1944011" y="1551533"/>
                </a:moveTo>
                <a:lnTo>
                  <a:pt x="1944011" y="1954050"/>
                </a:lnTo>
                <a:lnTo>
                  <a:pt x="2377397" y="1954050"/>
                </a:lnTo>
                <a:lnTo>
                  <a:pt x="2377397" y="1551533"/>
                </a:lnTo>
                <a:close/>
                <a:moveTo>
                  <a:pt x="1503321" y="1551533"/>
                </a:moveTo>
                <a:lnTo>
                  <a:pt x="1503321" y="1954050"/>
                </a:lnTo>
                <a:lnTo>
                  <a:pt x="1936709" y="1954050"/>
                </a:lnTo>
                <a:lnTo>
                  <a:pt x="1936709" y="1551533"/>
                </a:lnTo>
                <a:close/>
                <a:moveTo>
                  <a:pt x="1062633" y="1551533"/>
                </a:moveTo>
                <a:lnTo>
                  <a:pt x="1062633" y="1954050"/>
                </a:lnTo>
                <a:lnTo>
                  <a:pt x="1496019" y="1954050"/>
                </a:lnTo>
                <a:lnTo>
                  <a:pt x="1496019" y="1551533"/>
                </a:lnTo>
                <a:close/>
                <a:moveTo>
                  <a:pt x="621945" y="1551533"/>
                </a:moveTo>
                <a:lnTo>
                  <a:pt x="621945" y="1954050"/>
                </a:lnTo>
                <a:lnTo>
                  <a:pt x="1055332" y="1954050"/>
                </a:lnTo>
                <a:lnTo>
                  <a:pt x="1055332" y="1551533"/>
                </a:lnTo>
                <a:close/>
                <a:moveTo>
                  <a:pt x="181257" y="1551533"/>
                </a:moveTo>
                <a:lnTo>
                  <a:pt x="181257" y="1954050"/>
                </a:lnTo>
                <a:lnTo>
                  <a:pt x="614643" y="1954050"/>
                </a:lnTo>
                <a:lnTo>
                  <a:pt x="614643" y="1551533"/>
                </a:lnTo>
                <a:close/>
                <a:moveTo>
                  <a:pt x="10757766" y="1141713"/>
                </a:moveTo>
                <a:lnTo>
                  <a:pt x="10757766" y="1544231"/>
                </a:lnTo>
                <a:lnTo>
                  <a:pt x="11191152" y="1544231"/>
                </a:lnTo>
                <a:lnTo>
                  <a:pt x="11191152" y="1141713"/>
                </a:lnTo>
                <a:close/>
                <a:moveTo>
                  <a:pt x="10317078" y="1141713"/>
                </a:moveTo>
                <a:lnTo>
                  <a:pt x="10317078" y="1544231"/>
                </a:lnTo>
                <a:lnTo>
                  <a:pt x="10750464" y="1544231"/>
                </a:lnTo>
                <a:lnTo>
                  <a:pt x="10750464" y="1141713"/>
                </a:lnTo>
                <a:close/>
                <a:moveTo>
                  <a:pt x="9876390" y="1141713"/>
                </a:moveTo>
                <a:lnTo>
                  <a:pt x="9876390" y="1544231"/>
                </a:lnTo>
                <a:lnTo>
                  <a:pt x="10309776" y="1544231"/>
                </a:lnTo>
                <a:lnTo>
                  <a:pt x="10309776" y="1141713"/>
                </a:lnTo>
                <a:close/>
                <a:moveTo>
                  <a:pt x="9435702" y="1141713"/>
                </a:moveTo>
                <a:lnTo>
                  <a:pt x="9435702" y="1544231"/>
                </a:lnTo>
                <a:lnTo>
                  <a:pt x="9869088" y="1544231"/>
                </a:lnTo>
                <a:lnTo>
                  <a:pt x="9869088" y="1141713"/>
                </a:lnTo>
                <a:close/>
                <a:moveTo>
                  <a:pt x="8995014" y="1141713"/>
                </a:moveTo>
                <a:lnTo>
                  <a:pt x="8995014" y="1544231"/>
                </a:lnTo>
                <a:lnTo>
                  <a:pt x="9428400" y="1544231"/>
                </a:lnTo>
                <a:lnTo>
                  <a:pt x="9428400" y="1141713"/>
                </a:lnTo>
                <a:close/>
                <a:moveTo>
                  <a:pt x="8554326" y="1141713"/>
                </a:moveTo>
                <a:lnTo>
                  <a:pt x="8554326" y="1544231"/>
                </a:lnTo>
                <a:lnTo>
                  <a:pt x="8987712" y="1544231"/>
                </a:lnTo>
                <a:lnTo>
                  <a:pt x="8987712" y="1141713"/>
                </a:lnTo>
                <a:close/>
                <a:moveTo>
                  <a:pt x="8113638" y="1141713"/>
                </a:moveTo>
                <a:lnTo>
                  <a:pt x="8113638" y="1544231"/>
                </a:lnTo>
                <a:lnTo>
                  <a:pt x="8547024" y="1544231"/>
                </a:lnTo>
                <a:lnTo>
                  <a:pt x="8547024" y="1141713"/>
                </a:lnTo>
                <a:close/>
                <a:moveTo>
                  <a:pt x="7672950" y="1141713"/>
                </a:moveTo>
                <a:lnTo>
                  <a:pt x="7672950" y="1544231"/>
                </a:lnTo>
                <a:lnTo>
                  <a:pt x="8106336" y="1544231"/>
                </a:lnTo>
                <a:lnTo>
                  <a:pt x="8106336" y="1141713"/>
                </a:lnTo>
                <a:close/>
                <a:moveTo>
                  <a:pt x="7232262" y="1141713"/>
                </a:moveTo>
                <a:lnTo>
                  <a:pt x="7232262" y="1544231"/>
                </a:lnTo>
                <a:lnTo>
                  <a:pt x="7665648" y="1544231"/>
                </a:lnTo>
                <a:lnTo>
                  <a:pt x="7665648" y="1141713"/>
                </a:lnTo>
                <a:close/>
                <a:moveTo>
                  <a:pt x="6791574" y="1141713"/>
                </a:moveTo>
                <a:lnTo>
                  <a:pt x="6791574" y="1544231"/>
                </a:lnTo>
                <a:lnTo>
                  <a:pt x="7224960" y="1544231"/>
                </a:lnTo>
                <a:lnTo>
                  <a:pt x="7224960" y="1141713"/>
                </a:lnTo>
                <a:close/>
                <a:moveTo>
                  <a:pt x="6350886" y="1141713"/>
                </a:moveTo>
                <a:lnTo>
                  <a:pt x="6350886" y="1544231"/>
                </a:lnTo>
                <a:lnTo>
                  <a:pt x="6784272" y="1544231"/>
                </a:lnTo>
                <a:lnTo>
                  <a:pt x="6784272" y="1141713"/>
                </a:lnTo>
                <a:close/>
                <a:moveTo>
                  <a:pt x="5910198" y="1141713"/>
                </a:moveTo>
                <a:lnTo>
                  <a:pt x="5910198" y="1544231"/>
                </a:lnTo>
                <a:lnTo>
                  <a:pt x="6343584" y="1544231"/>
                </a:lnTo>
                <a:lnTo>
                  <a:pt x="6343584" y="1141713"/>
                </a:lnTo>
                <a:close/>
                <a:moveTo>
                  <a:pt x="5469511" y="1141713"/>
                </a:moveTo>
                <a:lnTo>
                  <a:pt x="5469511" y="1544231"/>
                </a:lnTo>
                <a:lnTo>
                  <a:pt x="5902896" y="1544231"/>
                </a:lnTo>
                <a:lnTo>
                  <a:pt x="5902896" y="1141713"/>
                </a:lnTo>
                <a:close/>
                <a:moveTo>
                  <a:pt x="5028826" y="1141713"/>
                </a:moveTo>
                <a:lnTo>
                  <a:pt x="5028826" y="1544231"/>
                </a:lnTo>
                <a:lnTo>
                  <a:pt x="5462211" y="1544231"/>
                </a:lnTo>
                <a:lnTo>
                  <a:pt x="5462211" y="1141713"/>
                </a:lnTo>
                <a:close/>
                <a:moveTo>
                  <a:pt x="4588140" y="1141713"/>
                </a:moveTo>
                <a:lnTo>
                  <a:pt x="4588140" y="1544231"/>
                </a:lnTo>
                <a:lnTo>
                  <a:pt x="5021524" y="1544231"/>
                </a:lnTo>
                <a:lnTo>
                  <a:pt x="5021524" y="1141713"/>
                </a:lnTo>
                <a:close/>
                <a:moveTo>
                  <a:pt x="4147451" y="1141713"/>
                </a:moveTo>
                <a:lnTo>
                  <a:pt x="4147451" y="1544231"/>
                </a:lnTo>
                <a:lnTo>
                  <a:pt x="4580836" y="1544231"/>
                </a:lnTo>
                <a:lnTo>
                  <a:pt x="4580836" y="1141713"/>
                </a:lnTo>
                <a:close/>
                <a:moveTo>
                  <a:pt x="3706762" y="1141713"/>
                </a:moveTo>
                <a:lnTo>
                  <a:pt x="3706762" y="1544231"/>
                </a:lnTo>
                <a:lnTo>
                  <a:pt x="4140150" y="1544231"/>
                </a:lnTo>
                <a:lnTo>
                  <a:pt x="4140150" y="1141713"/>
                </a:lnTo>
                <a:close/>
                <a:moveTo>
                  <a:pt x="3266074" y="1141713"/>
                </a:moveTo>
                <a:lnTo>
                  <a:pt x="3266074" y="1544231"/>
                </a:lnTo>
                <a:lnTo>
                  <a:pt x="3699460" y="1544231"/>
                </a:lnTo>
                <a:lnTo>
                  <a:pt x="3699460" y="1141713"/>
                </a:lnTo>
                <a:close/>
                <a:moveTo>
                  <a:pt x="2825386" y="1141713"/>
                </a:moveTo>
                <a:lnTo>
                  <a:pt x="2825386" y="1544231"/>
                </a:lnTo>
                <a:lnTo>
                  <a:pt x="3258772" y="1544231"/>
                </a:lnTo>
                <a:lnTo>
                  <a:pt x="3258772" y="1141713"/>
                </a:lnTo>
                <a:close/>
                <a:moveTo>
                  <a:pt x="2384699" y="1141713"/>
                </a:moveTo>
                <a:lnTo>
                  <a:pt x="2384699" y="1544231"/>
                </a:lnTo>
                <a:lnTo>
                  <a:pt x="2818085" y="1544231"/>
                </a:lnTo>
                <a:lnTo>
                  <a:pt x="2818085" y="1141713"/>
                </a:lnTo>
                <a:close/>
                <a:moveTo>
                  <a:pt x="1944011" y="1141713"/>
                </a:moveTo>
                <a:lnTo>
                  <a:pt x="1944011" y="1544231"/>
                </a:lnTo>
                <a:lnTo>
                  <a:pt x="2377397" y="1544231"/>
                </a:lnTo>
                <a:lnTo>
                  <a:pt x="2377397" y="1141713"/>
                </a:lnTo>
                <a:close/>
                <a:moveTo>
                  <a:pt x="1503321" y="1141713"/>
                </a:moveTo>
                <a:lnTo>
                  <a:pt x="1503321" y="1544231"/>
                </a:lnTo>
                <a:lnTo>
                  <a:pt x="1936709" y="1544231"/>
                </a:lnTo>
                <a:lnTo>
                  <a:pt x="1936709" y="1141713"/>
                </a:lnTo>
                <a:close/>
                <a:moveTo>
                  <a:pt x="1062633" y="1141713"/>
                </a:moveTo>
                <a:lnTo>
                  <a:pt x="1062633" y="1544231"/>
                </a:lnTo>
                <a:lnTo>
                  <a:pt x="1496019" y="1544231"/>
                </a:lnTo>
                <a:lnTo>
                  <a:pt x="1496019" y="1141713"/>
                </a:lnTo>
                <a:close/>
                <a:moveTo>
                  <a:pt x="621945" y="1141713"/>
                </a:moveTo>
                <a:lnTo>
                  <a:pt x="621945" y="1544231"/>
                </a:lnTo>
                <a:lnTo>
                  <a:pt x="1055332" y="1544231"/>
                </a:lnTo>
                <a:lnTo>
                  <a:pt x="1055332" y="1141713"/>
                </a:lnTo>
                <a:close/>
                <a:moveTo>
                  <a:pt x="181257" y="1141713"/>
                </a:moveTo>
                <a:lnTo>
                  <a:pt x="181257" y="1544231"/>
                </a:lnTo>
                <a:lnTo>
                  <a:pt x="614643" y="1544231"/>
                </a:lnTo>
                <a:lnTo>
                  <a:pt x="614643" y="1141713"/>
                </a:lnTo>
                <a:close/>
                <a:moveTo>
                  <a:pt x="10757766" y="731893"/>
                </a:moveTo>
                <a:lnTo>
                  <a:pt x="10757766" y="1134411"/>
                </a:lnTo>
                <a:lnTo>
                  <a:pt x="11191152" y="1134411"/>
                </a:lnTo>
                <a:lnTo>
                  <a:pt x="11191152" y="731893"/>
                </a:lnTo>
                <a:close/>
                <a:moveTo>
                  <a:pt x="10317078" y="731893"/>
                </a:moveTo>
                <a:lnTo>
                  <a:pt x="10317078" y="1134411"/>
                </a:lnTo>
                <a:lnTo>
                  <a:pt x="10750464" y="1134411"/>
                </a:lnTo>
                <a:lnTo>
                  <a:pt x="10750464" y="731893"/>
                </a:lnTo>
                <a:close/>
                <a:moveTo>
                  <a:pt x="9876390" y="731893"/>
                </a:moveTo>
                <a:lnTo>
                  <a:pt x="9876390" y="1134411"/>
                </a:lnTo>
                <a:lnTo>
                  <a:pt x="10309776" y="1134411"/>
                </a:lnTo>
                <a:lnTo>
                  <a:pt x="10309776" y="731893"/>
                </a:lnTo>
                <a:close/>
                <a:moveTo>
                  <a:pt x="9435702" y="731893"/>
                </a:moveTo>
                <a:lnTo>
                  <a:pt x="9435702" y="1134411"/>
                </a:lnTo>
                <a:lnTo>
                  <a:pt x="9869088" y="1134411"/>
                </a:lnTo>
                <a:lnTo>
                  <a:pt x="9869088" y="731893"/>
                </a:lnTo>
                <a:close/>
                <a:moveTo>
                  <a:pt x="8995014" y="731893"/>
                </a:moveTo>
                <a:lnTo>
                  <a:pt x="8995014" y="1134411"/>
                </a:lnTo>
                <a:lnTo>
                  <a:pt x="9428400" y="1134411"/>
                </a:lnTo>
                <a:lnTo>
                  <a:pt x="9428400" y="731893"/>
                </a:lnTo>
                <a:close/>
                <a:moveTo>
                  <a:pt x="8554326" y="731893"/>
                </a:moveTo>
                <a:lnTo>
                  <a:pt x="8554326" y="1134411"/>
                </a:lnTo>
                <a:lnTo>
                  <a:pt x="8987712" y="1134411"/>
                </a:lnTo>
                <a:lnTo>
                  <a:pt x="8987712" y="731893"/>
                </a:lnTo>
                <a:close/>
                <a:moveTo>
                  <a:pt x="8113638" y="731893"/>
                </a:moveTo>
                <a:lnTo>
                  <a:pt x="8113638" y="1134411"/>
                </a:lnTo>
                <a:lnTo>
                  <a:pt x="8547024" y="1134411"/>
                </a:lnTo>
                <a:lnTo>
                  <a:pt x="8547024" y="731893"/>
                </a:lnTo>
                <a:close/>
                <a:moveTo>
                  <a:pt x="7672950" y="731893"/>
                </a:moveTo>
                <a:lnTo>
                  <a:pt x="7672950" y="1134411"/>
                </a:lnTo>
                <a:lnTo>
                  <a:pt x="8106336" y="1134411"/>
                </a:lnTo>
                <a:lnTo>
                  <a:pt x="8106336" y="731893"/>
                </a:lnTo>
                <a:close/>
                <a:moveTo>
                  <a:pt x="7232262" y="731893"/>
                </a:moveTo>
                <a:lnTo>
                  <a:pt x="7232262" y="1134411"/>
                </a:lnTo>
                <a:lnTo>
                  <a:pt x="7665648" y="1134411"/>
                </a:lnTo>
                <a:lnTo>
                  <a:pt x="7665648" y="731893"/>
                </a:lnTo>
                <a:close/>
                <a:moveTo>
                  <a:pt x="6791574" y="731893"/>
                </a:moveTo>
                <a:lnTo>
                  <a:pt x="6791574" y="1134411"/>
                </a:lnTo>
                <a:lnTo>
                  <a:pt x="7224960" y="1134411"/>
                </a:lnTo>
                <a:lnTo>
                  <a:pt x="7224960" y="731893"/>
                </a:lnTo>
                <a:close/>
                <a:moveTo>
                  <a:pt x="6350886" y="731893"/>
                </a:moveTo>
                <a:lnTo>
                  <a:pt x="6350886" y="1134411"/>
                </a:lnTo>
                <a:lnTo>
                  <a:pt x="6784272" y="1134411"/>
                </a:lnTo>
                <a:lnTo>
                  <a:pt x="6784272" y="731893"/>
                </a:lnTo>
                <a:close/>
                <a:moveTo>
                  <a:pt x="5910198" y="731893"/>
                </a:moveTo>
                <a:lnTo>
                  <a:pt x="5910198" y="1134411"/>
                </a:lnTo>
                <a:lnTo>
                  <a:pt x="6343584" y="1134411"/>
                </a:lnTo>
                <a:lnTo>
                  <a:pt x="6343584" y="731893"/>
                </a:lnTo>
                <a:close/>
                <a:moveTo>
                  <a:pt x="5469511" y="731893"/>
                </a:moveTo>
                <a:lnTo>
                  <a:pt x="5469511" y="1134411"/>
                </a:lnTo>
                <a:lnTo>
                  <a:pt x="5902896" y="1134411"/>
                </a:lnTo>
                <a:lnTo>
                  <a:pt x="5902896" y="731893"/>
                </a:lnTo>
                <a:close/>
                <a:moveTo>
                  <a:pt x="5028826" y="731893"/>
                </a:moveTo>
                <a:lnTo>
                  <a:pt x="5028826" y="1134411"/>
                </a:lnTo>
                <a:lnTo>
                  <a:pt x="5462211" y="1134411"/>
                </a:lnTo>
                <a:lnTo>
                  <a:pt x="5462211" y="731893"/>
                </a:lnTo>
                <a:close/>
                <a:moveTo>
                  <a:pt x="4588140" y="731893"/>
                </a:moveTo>
                <a:lnTo>
                  <a:pt x="4588140" y="1134411"/>
                </a:lnTo>
                <a:lnTo>
                  <a:pt x="5021524" y="1134411"/>
                </a:lnTo>
                <a:lnTo>
                  <a:pt x="5021524" y="731893"/>
                </a:lnTo>
                <a:close/>
                <a:moveTo>
                  <a:pt x="4147451" y="731893"/>
                </a:moveTo>
                <a:lnTo>
                  <a:pt x="4147451" y="1134411"/>
                </a:lnTo>
                <a:lnTo>
                  <a:pt x="4580836" y="1134411"/>
                </a:lnTo>
                <a:lnTo>
                  <a:pt x="4580836" y="731893"/>
                </a:lnTo>
                <a:close/>
                <a:moveTo>
                  <a:pt x="3706762" y="731893"/>
                </a:moveTo>
                <a:lnTo>
                  <a:pt x="3706762" y="1134411"/>
                </a:lnTo>
                <a:lnTo>
                  <a:pt x="4140150" y="1134411"/>
                </a:lnTo>
                <a:lnTo>
                  <a:pt x="4140150" y="731893"/>
                </a:lnTo>
                <a:close/>
                <a:moveTo>
                  <a:pt x="3266074" y="731893"/>
                </a:moveTo>
                <a:lnTo>
                  <a:pt x="3266074" y="1134411"/>
                </a:lnTo>
                <a:lnTo>
                  <a:pt x="3699460" y="1134411"/>
                </a:lnTo>
                <a:lnTo>
                  <a:pt x="3699460" y="731893"/>
                </a:lnTo>
                <a:close/>
                <a:moveTo>
                  <a:pt x="2825386" y="731893"/>
                </a:moveTo>
                <a:lnTo>
                  <a:pt x="2825386" y="1134411"/>
                </a:lnTo>
                <a:lnTo>
                  <a:pt x="3258772" y="1134411"/>
                </a:lnTo>
                <a:lnTo>
                  <a:pt x="3258772" y="731893"/>
                </a:lnTo>
                <a:close/>
                <a:moveTo>
                  <a:pt x="2384699" y="731893"/>
                </a:moveTo>
                <a:lnTo>
                  <a:pt x="2384699" y="1134411"/>
                </a:lnTo>
                <a:lnTo>
                  <a:pt x="2818085" y="1134411"/>
                </a:lnTo>
                <a:lnTo>
                  <a:pt x="2818085" y="731893"/>
                </a:lnTo>
                <a:close/>
                <a:moveTo>
                  <a:pt x="1944011" y="731893"/>
                </a:moveTo>
                <a:lnTo>
                  <a:pt x="1944011" y="1134411"/>
                </a:lnTo>
                <a:lnTo>
                  <a:pt x="2377397" y="1134411"/>
                </a:lnTo>
                <a:lnTo>
                  <a:pt x="2377397" y="731893"/>
                </a:lnTo>
                <a:close/>
                <a:moveTo>
                  <a:pt x="1503321" y="731893"/>
                </a:moveTo>
                <a:lnTo>
                  <a:pt x="1503321" y="1134411"/>
                </a:lnTo>
                <a:lnTo>
                  <a:pt x="1936709" y="1134411"/>
                </a:lnTo>
                <a:lnTo>
                  <a:pt x="1936709" y="731893"/>
                </a:lnTo>
                <a:close/>
                <a:moveTo>
                  <a:pt x="1062633" y="731893"/>
                </a:moveTo>
                <a:lnTo>
                  <a:pt x="1062633" y="1134411"/>
                </a:lnTo>
                <a:lnTo>
                  <a:pt x="1496019" y="1134411"/>
                </a:lnTo>
                <a:lnTo>
                  <a:pt x="1496019" y="731893"/>
                </a:lnTo>
                <a:close/>
                <a:moveTo>
                  <a:pt x="621945" y="731893"/>
                </a:moveTo>
                <a:lnTo>
                  <a:pt x="621945" y="1134411"/>
                </a:lnTo>
                <a:lnTo>
                  <a:pt x="1055332" y="1134411"/>
                </a:lnTo>
                <a:lnTo>
                  <a:pt x="1055332" y="731893"/>
                </a:lnTo>
                <a:close/>
                <a:moveTo>
                  <a:pt x="181257" y="731893"/>
                </a:moveTo>
                <a:lnTo>
                  <a:pt x="181257" y="1134411"/>
                </a:lnTo>
                <a:lnTo>
                  <a:pt x="614643" y="1134411"/>
                </a:lnTo>
                <a:lnTo>
                  <a:pt x="614643" y="731893"/>
                </a:lnTo>
                <a:close/>
                <a:moveTo>
                  <a:pt x="10317078" y="322073"/>
                </a:moveTo>
                <a:lnTo>
                  <a:pt x="10317078" y="724591"/>
                </a:lnTo>
                <a:lnTo>
                  <a:pt x="10750464" y="724591"/>
                </a:lnTo>
                <a:lnTo>
                  <a:pt x="10750464" y="322073"/>
                </a:lnTo>
                <a:close/>
                <a:moveTo>
                  <a:pt x="9876390" y="322073"/>
                </a:moveTo>
                <a:lnTo>
                  <a:pt x="9876390" y="724591"/>
                </a:lnTo>
                <a:lnTo>
                  <a:pt x="10309776" y="724591"/>
                </a:lnTo>
                <a:lnTo>
                  <a:pt x="10309776" y="322073"/>
                </a:lnTo>
                <a:close/>
                <a:moveTo>
                  <a:pt x="9435702" y="322073"/>
                </a:moveTo>
                <a:lnTo>
                  <a:pt x="9435702" y="724591"/>
                </a:lnTo>
                <a:lnTo>
                  <a:pt x="9869088" y="724591"/>
                </a:lnTo>
                <a:lnTo>
                  <a:pt x="9869088" y="322073"/>
                </a:lnTo>
                <a:close/>
                <a:moveTo>
                  <a:pt x="8995014" y="322073"/>
                </a:moveTo>
                <a:lnTo>
                  <a:pt x="8995014" y="724591"/>
                </a:lnTo>
                <a:lnTo>
                  <a:pt x="9428400" y="724591"/>
                </a:lnTo>
                <a:lnTo>
                  <a:pt x="9428400" y="322073"/>
                </a:lnTo>
                <a:close/>
                <a:moveTo>
                  <a:pt x="8554326" y="322073"/>
                </a:moveTo>
                <a:lnTo>
                  <a:pt x="8554326" y="724591"/>
                </a:lnTo>
                <a:lnTo>
                  <a:pt x="8987712" y="724591"/>
                </a:lnTo>
                <a:lnTo>
                  <a:pt x="8987712" y="322073"/>
                </a:lnTo>
                <a:close/>
                <a:moveTo>
                  <a:pt x="8113638" y="322073"/>
                </a:moveTo>
                <a:lnTo>
                  <a:pt x="8113638" y="724591"/>
                </a:lnTo>
                <a:lnTo>
                  <a:pt x="8547024" y="724591"/>
                </a:lnTo>
                <a:lnTo>
                  <a:pt x="8547024" y="322073"/>
                </a:lnTo>
                <a:close/>
                <a:moveTo>
                  <a:pt x="7672950" y="322073"/>
                </a:moveTo>
                <a:lnTo>
                  <a:pt x="7672950" y="724591"/>
                </a:lnTo>
                <a:lnTo>
                  <a:pt x="8106336" y="724591"/>
                </a:lnTo>
                <a:lnTo>
                  <a:pt x="8106336" y="322073"/>
                </a:lnTo>
                <a:close/>
                <a:moveTo>
                  <a:pt x="7232262" y="322073"/>
                </a:moveTo>
                <a:lnTo>
                  <a:pt x="7232262" y="724591"/>
                </a:lnTo>
                <a:lnTo>
                  <a:pt x="7665648" y="724591"/>
                </a:lnTo>
                <a:lnTo>
                  <a:pt x="7665648" y="322073"/>
                </a:lnTo>
                <a:close/>
                <a:moveTo>
                  <a:pt x="6791574" y="322073"/>
                </a:moveTo>
                <a:lnTo>
                  <a:pt x="6791574" y="724591"/>
                </a:lnTo>
                <a:lnTo>
                  <a:pt x="7224960" y="724591"/>
                </a:lnTo>
                <a:lnTo>
                  <a:pt x="7224960" y="322073"/>
                </a:lnTo>
                <a:close/>
                <a:moveTo>
                  <a:pt x="6350886" y="322073"/>
                </a:moveTo>
                <a:lnTo>
                  <a:pt x="6350886" y="724591"/>
                </a:lnTo>
                <a:lnTo>
                  <a:pt x="6784272" y="724591"/>
                </a:lnTo>
                <a:lnTo>
                  <a:pt x="6784272" y="322073"/>
                </a:lnTo>
                <a:close/>
                <a:moveTo>
                  <a:pt x="5910198" y="322073"/>
                </a:moveTo>
                <a:lnTo>
                  <a:pt x="5910198" y="724591"/>
                </a:lnTo>
                <a:lnTo>
                  <a:pt x="6343584" y="724591"/>
                </a:lnTo>
                <a:lnTo>
                  <a:pt x="6343584" y="322073"/>
                </a:lnTo>
                <a:close/>
                <a:moveTo>
                  <a:pt x="5469511" y="322073"/>
                </a:moveTo>
                <a:lnTo>
                  <a:pt x="5469511" y="724591"/>
                </a:lnTo>
                <a:lnTo>
                  <a:pt x="5902896" y="724591"/>
                </a:lnTo>
                <a:lnTo>
                  <a:pt x="5902896" y="322073"/>
                </a:lnTo>
                <a:close/>
                <a:moveTo>
                  <a:pt x="5028826" y="322073"/>
                </a:moveTo>
                <a:lnTo>
                  <a:pt x="5028826" y="724591"/>
                </a:lnTo>
                <a:lnTo>
                  <a:pt x="5462211" y="724591"/>
                </a:lnTo>
                <a:lnTo>
                  <a:pt x="5462211" y="322073"/>
                </a:lnTo>
                <a:close/>
                <a:moveTo>
                  <a:pt x="4588140" y="322073"/>
                </a:moveTo>
                <a:lnTo>
                  <a:pt x="4588140" y="724591"/>
                </a:lnTo>
                <a:lnTo>
                  <a:pt x="5021524" y="724591"/>
                </a:lnTo>
                <a:lnTo>
                  <a:pt x="5021524" y="322073"/>
                </a:lnTo>
                <a:close/>
                <a:moveTo>
                  <a:pt x="4147451" y="322073"/>
                </a:moveTo>
                <a:lnTo>
                  <a:pt x="4147451" y="724591"/>
                </a:lnTo>
                <a:lnTo>
                  <a:pt x="4580836" y="724591"/>
                </a:lnTo>
                <a:lnTo>
                  <a:pt x="4580836" y="322073"/>
                </a:lnTo>
                <a:close/>
                <a:moveTo>
                  <a:pt x="3706762" y="322073"/>
                </a:moveTo>
                <a:lnTo>
                  <a:pt x="3706762" y="724591"/>
                </a:lnTo>
                <a:lnTo>
                  <a:pt x="4140150" y="724591"/>
                </a:lnTo>
                <a:lnTo>
                  <a:pt x="4140150" y="322073"/>
                </a:lnTo>
                <a:close/>
                <a:moveTo>
                  <a:pt x="3266074" y="322073"/>
                </a:moveTo>
                <a:lnTo>
                  <a:pt x="3266074" y="724591"/>
                </a:lnTo>
                <a:lnTo>
                  <a:pt x="3699460" y="724591"/>
                </a:lnTo>
                <a:lnTo>
                  <a:pt x="3699460" y="322073"/>
                </a:lnTo>
                <a:close/>
                <a:moveTo>
                  <a:pt x="2825386" y="322073"/>
                </a:moveTo>
                <a:lnTo>
                  <a:pt x="2825386" y="724591"/>
                </a:lnTo>
                <a:lnTo>
                  <a:pt x="3258772" y="724591"/>
                </a:lnTo>
                <a:lnTo>
                  <a:pt x="3258772" y="322073"/>
                </a:lnTo>
                <a:close/>
                <a:moveTo>
                  <a:pt x="2384699" y="322073"/>
                </a:moveTo>
                <a:lnTo>
                  <a:pt x="2384699" y="724591"/>
                </a:lnTo>
                <a:lnTo>
                  <a:pt x="2818085" y="724591"/>
                </a:lnTo>
                <a:lnTo>
                  <a:pt x="2818085" y="322073"/>
                </a:lnTo>
                <a:close/>
                <a:moveTo>
                  <a:pt x="1944011" y="322073"/>
                </a:moveTo>
                <a:lnTo>
                  <a:pt x="1944011" y="724591"/>
                </a:lnTo>
                <a:lnTo>
                  <a:pt x="2377397" y="724591"/>
                </a:lnTo>
                <a:lnTo>
                  <a:pt x="2377397" y="322073"/>
                </a:lnTo>
                <a:close/>
                <a:moveTo>
                  <a:pt x="1503321" y="322073"/>
                </a:moveTo>
                <a:lnTo>
                  <a:pt x="1503321" y="724591"/>
                </a:lnTo>
                <a:lnTo>
                  <a:pt x="1936709" y="724591"/>
                </a:lnTo>
                <a:lnTo>
                  <a:pt x="1936709" y="322073"/>
                </a:lnTo>
                <a:close/>
                <a:moveTo>
                  <a:pt x="1062633" y="322073"/>
                </a:moveTo>
                <a:lnTo>
                  <a:pt x="1062633" y="724591"/>
                </a:lnTo>
                <a:lnTo>
                  <a:pt x="1496019" y="724591"/>
                </a:lnTo>
                <a:lnTo>
                  <a:pt x="1496019" y="322073"/>
                </a:lnTo>
                <a:close/>
                <a:moveTo>
                  <a:pt x="621945" y="322073"/>
                </a:moveTo>
                <a:lnTo>
                  <a:pt x="621945" y="724591"/>
                </a:lnTo>
                <a:lnTo>
                  <a:pt x="1055332" y="724591"/>
                </a:lnTo>
                <a:lnTo>
                  <a:pt x="1055332" y="322073"/>
                </a:lnTo>
                <a:close/>
                <a:moveTo>
                  <a:pt x="181257" y="322073"/>
                </a:moveTo>
                <a:lnTo>
                  <a:pt x="181257" y="724591"/>
                </a:lnTo>
                <a:lnTo>
                  <a:pt x="614643" y="724591"/>
                </a:lnTo>
                <a:lnTo>
                  <a:pt x="614643" y="322073"/>
                </a:lnTo>
                <a:close/>
                <a:moveTo>
                  <a:pt x="173955" y="0"/>
                </a:moveTo>
                <a:lnTo>
                  <a:pt x="181257" y="0"/>
                </a:lnTo>
                <a:lnTo>
                  <a:pt x="181257" y="314771"/>
                </a:lnTo>
                <a:lnTo>
                  <a:pt x="614643" y="314771"/>
                </a:lnTo>
                <a:lnTo>
                  <a:pt x="614643" y="0"/>
                </a:lnTo>
                <a:lnTo>
                  <a:pt x="621945" y="0"/>
                </a:lnTo>
                <a:lnTo>
                  <a:pt x="621945" y="314771"/>
                </a:lnTo>
                <a:lnTo>
                  <a:pt x="1055332" y="314771"/>
                </a:lnTo>
                <a:lnTo>
                  <a:pt x="1055332" y="0"/>
                </a:lnTo>
                <a:lnTo>
                  <a:pt x="1062633" y="0"/>
                </a:lnTo>
                <a:lnTo>
                  <a:pt x="1062633" y="314771"/>
                </a:lnTo>
                <a:lnTo>
                  <a:pt x="1496019" y="314771"/>
                </a:lnTo>
                <a:lnTo>
                  <a:pt x="1496019" y="0"/>
                </a:lnTo>
                <a:lnTo>
                  <a:pt x="1503321" y="0"/>
                </a:lnTo>
                <a:lnTo>
                  <a:pt x="1503321" y="314771"/>
                </a:lnTo>
                <a:lnTo>
                  <a:pt x="1936709" y="314771"/>
                </a:lnTo>
                <a:lnTo>
                  <a:pt x="1936709" y="0"/>
                </a:lnTo>
                <a:lnTo>
                  <a:pt x="1944011" y="0"/>
                </a:lnTo>
                <a:lnTo>
                  <a:pt x="1944011" y="314771"/>
                </a:lnTo>
                <a:lnTo>
                  <a:pt x="2377397" y="314771"/>
                </a:lnTo>
                <a:lnTo>
                  <a:pt x="2377397" y="0"/>
                </a:lnTo>
                <a:lnTo>
                  <a:pt x="2384699" y="0"/>
                </a:lnTo>
                <a:lnTo>
                  <a:pt x="2384699" y="314771"/>
                </a:lnTo>
                <a:lnTo>
                  <a:pt x="2818085" y="314771"/>
                </a:lnTo>
                <a:lnTo>
                  <a:pt x="2818085" y="0"/>
                </a:lnTo>
                <a:lnTo>
                  <a:pt x="2825386" y="0"/>
                </a:lnTo>
                <a:lnTo>
                  <a:pt x="2825386" y="314771"/>
                </a:lnTo>
                <a:lnTo>
                  <a:pt x="3258772" y="314771"/>
                </a:lnTo>
                <a:lnTo>
                  <a:pt x="3258772" y="0"/>
                </a:lnTo>
                <a:lnTo>
                  <a:pt x="3266074" y="0"/>
                </a:lnTo>
                <a:lnTo>
                  <a:pt x="3266074" y="314771"/>
                </a:lnTo>
                <a:lnTo>
                  <a:pt x="3699460" y="314771"/>
                </a:lnTo>
                <a:lnTo>
                  <a:pt x="3699460" y="0"/>
                </a:lnTo>
                <a:lnTo>
                  <a:pt x="3706762" y="0"/>
                </a:lnTo>
                <a:lnTo>
                  <a:pt x="3706762" y="314771"/>
                </a:lnTo>
                <a:lnTo>
                  <a:pt x="4140150" y="314771"/>
                </a:lnTo>
                <a:lnTo>
                  <a:pt x="4140150" y="0"/>
                </a:lnTo>
                <a:lnTo>
                  <a:pt x="4147451" y="0"/>
                </a:lnTo>
                <a:lnTo>
                  <a:pt x="4147451" y="314771"/>
                </a:lnTo>
                <a:lnTo>
                  <a:pt x="4580836" y="314771"/>
                </a:lnTo>
                <a:lnTo>
                  <a:pt x="4580836" y="0"/>
                </a:lnTo>
                <a:lnTo>
                  <a:pt x="4588140" y="0"/>
                </a:lnTo>
                <a:lnTo>
                  <a:pt x="4588140" y="314771"/>
                </a:lnTo>
                <a:lnTo>
                  <a:pt x="5021524" y="314771"/>
                </a:lnTo>
                <a:lnTo>
                  <a:pt x="5021524" y="0"/>
                </a:lnTo>
                <a:lnTo>
                  <a:pt x="5028826" y="0"/>
                </a:lnTo>
                <a:lnTo>
                  <a:pt x="5028826" y="314771"/>
                </a:lnTo>
                <a:lnTo>
                  <a:pt x="5462211" y="314771"/>
                </a:lnTo>
                <a:lnTo>
                  <a:pt x="5462211" y="0"/>
                </a:lnTo>
                <a:lnTo>
                  <a:pt x="5469511" y="0"/>
                </a:lnTo>
                <a:lnTo>
                  <a:pt x="5469511" y="314771"/>
                </a:lnTo>
                <a:lnTo>
                  <a:pt x="5902896" y="314771"/>
                </a:lnTo>
                <a:lnTo>
                  <a:pt x="5902896" y="0"/>
                </a:lnTo>
                <a:lnTo>
                  <a:pt x="5910198" y="0"/>
                </a:lnTo>
                <a:lnTo>
                  <a:pt x="5910198" y="314771"/>
                </a:lnTo>
                <a:lnTo>
                  <a:pt x="6343584" y="314771"/>
                </a:lnTo>
                <a:lnTo>
                  <a:pt x="6343584" y="0"/>
                </a:lnTo>
                <a:lnTo>
                  <a:pt x="6350886" y="0"/>
                </a:lnTo>
                <a:lnTo>
                  <a:pt x="6350886" y="314771"/>
                </a:lnTo>
                <a:lnTo>
                  <a:pt x="6784272" y="314771"/>
                </a:lnTo>
                <a:lnTo>
                  <a:pt x="6784272" y="0"/>
                </a:lnTo>
                <a:lnTo>
                  <a:pt x="6791574" y="0"/>
                </a:lnTo>
                <a:lnTo>
                  <a:pt x="6791574" y="314771"/>
                </a:lnTo>
                <a:lnTo>
                  <a:pt x="7224960" y="314771"/>
                </a:lnTo>
                <a:lnTo>
                  <a:pt x="7224960" y="0"/>
                </a:lnTo>
                <a:lnTo>
                  <a:pt x="7232262" y="0"/>
                </a:lnTo>
                <a:lnTo>
                  <a:pt x="7232262" y="314771"/>
                </a:lnTo>
                <a:lnTo>
                  <a:pt x="7665648" y="314771"/>
                </a:lnTo>
                <a:lnTo>
                  <a:pt x="7665648" y="0"/>
                </a:lnTo>
                <a:lnTo>
                  <a:pt x="7672950" y="0"/>
                </a:lnTo>
                <a:lnTo>
                  <a:pt x="7672950" y="314771"/>
                </a:lnTo>
                <a:lnTo>
                  <a:pt x="8106336" y="314771"/>
                </a:lnTo>
                <a:lnTo>
                  <a:pt x="8106336" y="0"/>
                </a:lnTo>
                <a:lnTo>
                  <a:pt x="8113638" y="0"/>
                </a:lnTo>
                <a:lnTo>
                  <a:pt x="8113638" y="314771"/>
                </a:lnTo>
                <a:lnTo>
                  <a:pt x="8547024" y="314771"/>
                </a:lnTo>
                <a:lnTo>
                  <a:pt x="8547024" y="0"/>
                </a:lnTo>
                <a:lnTo>
                  <a:pt x="8554326" y="0"/>
                </a:lnTo>
                <a:lnTo>
                  <a:pt x="8554326" y="314771"/>
                </a:lnTo>
                <a:lnTo>
                  <a:pt x="8987712" y="314771"/>
                </a:lnTo>
                <a:lnTo>
                  <a:pt x="8987712" y="0"/>
                </a:lnTo>
                <a:lnTo>
                  <a:pt x="8995014" y="0"/>
                </a:lnTo>
                <a:lnTo>
                  <a:pt x="8995014" y="314771"/>
                </a:lnTo>
                <a:lnTo>
                  <a:pt x="9428400" y="314771"/>
                </a:lnTo>
                <a:lnTo>
                  <a:pt x="9428400" y="0"/>
                </a:lnTo>
                <a:lnTo>
                  <a:pt x="9435702" y="0"/>
                </a:lnTo>
                <a:lnTo>
                  <a:pt x="9435702" y="314771"/>
                </a:lnTo>
                <a:lnTo>
                  <a:pt x="9869088" y="314771"/>
                </a:lnTo>
                <a:lnTo>
                  <a:pt x="9869088" y="0"/>
                </a:lnTo>
                <a:lnTo>
                  <a:pt x="9876390" y="0"/>
                </a:lnTo>
                <a:lnTo>
                  <a:pt x="9876390" y="314771"/>
                </a:lnTo>
                <a:lnTo>
                  <a:pt x="10309776" y="314771"/>
                </a:lnTo>
                <a:lnTo>
                  <a:pt x="10309776" y="0"/>
                </a:lnTo>
                <a:lnTo>
                  <a:pt x="10317078" y="0"/>
                </a:lnTo>
                <a:lnTo>
                  <a:pt x="10317078" y="314771"/>
                </a:lnTo>
                <a:lnTo>
                  <a:pt x="10750464" y="314771"/>
                </a:lnTo>
                <a:lnTo>
                  <a:pt x="10750464" y="1486"/>
                </a:lnTo>
                <a:lnTo>
                  <a:pt x="10757766" y="2503"/>
                </a:lnTo>
                <a:lnTo>
                  <a:pt x="10757766" y="314771"/>
                </a:lnTo>
                <a:lnTo>
                  <a:pt x="11179987" y="314771"/>
                </a:lnTo>
                <a:lnTo>
                  <a:pt x="11187289" y="322073"/>
                </a:lnTo>
                <a:lnTo>
                  <a:pt x="10757766" y="322073"/>
                </a:lnTo>
                <a:lnTo>
                  <a:pt x="10757766" y="724591"/>
                </a:lnTo>
                <a:lnTo>
                  <a:pt x="11191152" y="724591"/>
                </a:lnTo>
                <a:lnTo>
                  <a:pt x="11191152" y="325936"/>
                </a:lnTo>
                <a:lnTo>
                  <a:pt x="11198454" y="333238"/>
                </a:lnTo>
                <a:lnTo>
                  <a:pt x="11198454" y="724591"/>
                </a:lnTo>
                <a:lnTo>
                  <a:pt x="11372400" y="724591"/>
                </a:lnTo>
                <a:lnTo>
                  <a:pt x="11372400" y="731893"/>
                </a:lnTo>
                <a:lnTo>
                  <a:pt x="11198454" y="731893"/>
                </a:lnTo>
                <a:lnTo>
                  <a:pt x="11198454" y="1134411"/>
                </a:lnTo>
                <a:lnTo>
                  <a:pt x="11372400" y="1134411"/>
                </a:lnTo>
                <a:lnTo>
                  <a:pt x="11372400" y="1141713"/>
                </a:lnTo>
                <a:lnTo>
                  <a:pt x="11198454" y="1141713"/>
                </a:lnTo>
                <a:lnTo>
                  <a:pt x="11198454" y="1544231"/>
                </a:lnTo>
                <a:lnTo>
                  <a:pt x="11372400" y="1544231"/>
                </a:lnTo>
                <a:lnTo>
                  <a:pt x="11372400" y="1551533"/>
                </a:lnTo>
                <a:lnTo>
                  <a:pt x="11198454" y="1551533"/>
                </a:lnTo>
                <a:lnTo>
                  <a:pt x="11198454" y="1954050"/>
                </a:lnTo>
                <a:lnTo>
                  <a:pt x="11372400" y="1954050"/>
                </a:lnTo>
                <a:lnTo>
                  <a:pt x="11372400" y="1961352"/>
                </a:lnTo>
                <a:lnTo>
                  <a:pt x="11198454" y="1961352"/>
                </a:lnTo>
                <a:lnTo>
                  <a:pt x="11198454" y="2363870"/>
                </a:lnTo>
                <a:lnTo>
                  <a:pt x="11372400" y="2363870"/>
                </a:lnTo>
                <a:lnTo>
                  <a:pt x="11372400" y="2371172"/>
                </a:lnTo>
                <a:lnTo>
                  <a:pt x="11198454" y="2371172"/>
                </a:lnTo>
                <a:lnTo>
                  <a:pt x="11198454" y="2773690"/>
                </a:lnTo>
                <a:lnTo>
                  <a:pt x="11372400" y="2773690"/>
                </a:lnTo>
                <a:lnTo>
                  <a:pt x="11372400" y="2780992"/>
                </a:lnTo>
                <a:lnTo>
                  <a:pt x="11198454" y="2780992"/>
                </a:lnTo>
                <a:lnTo>
                  <a:pt x="11198454" y="3183510"/>
                </a:lnTo>
                <a:lnTo>
                  <a:pt x="11372400" y="3183510"/>
                </a:lnTo>
                <a:lnTo>
                  <a:pt x="11372400" y="3190812"/>
                </a:lnTo>
                <a:lnTo>
                  <a:pt x="11198454" y="3190812"/>
                </a:lnTo>
                <a:lnTo>
                  <a:pt x="11198454" y="3593330"/>
                </a:lnTo>
                <a:lnTo>
                  <a:pt x="11372400" y="3593330"/>
                </a:lnTo>
                <a:lnTo>
                  <a:pt x="11372400" y="3600632"/>
                </a:lnTo>
                <a:lnTo>
                  <a:pt x="11198454" y="3600632"/>
                </a:lnTo>
                <a:lnTo>
                  <a:pt x="11198454" y="4003150"/>
                </a:lnTo>
                <a:lnTo>
                  <a:pt x="11372400" y="4003150"/>
                </a:lnTo>
                <a:lnTo>
                  <a:pt x="11372400" y="4010452"/>
                </a:lnTo>
                <a:lnTo>
                  <a:pt x="11198454" y="4010452"/>
                </a:lnTo>
                <a:lnTo>
                  <a:pt x="11198454" y="4412970"/>
                </a:lnTo>
                <a:lnTo>
                  <a:pt x="11372400" y="4412970"/>
                </a:lnTo>
                <a:lnTo>
                  <a:pt x="11372400" y="4420272"/>
                </a:lnTo>
                <a:lnTo>
                  <a:pt x="11198454" y="4420272"/>
                </a:lnTo>
                <a:lnTo>
                  <a:pt x="11198454" y="4822790"/>
                </a:lnTo>
                <a:lnTo>
                  <a:pt x="11372400" y="4822790"/>
                </a:lnTo>
                <a:lnTo>
                  <a:pt x="11372400" y="4830092"/>
                </a:lnTo>
                <a:lnTo>
                  <a:pt x="11198454" y="4830092"/>
                </a:lnTo>
                <a:lnTo>
                  <a:pt x="11198454" y="5232610"/>
                </a:lnTo>
                <a:lnTo>
                  <a:pt x="11372400" y="5232610"/>
                </a:lnTo>
                <a:lnTo>
                  <a:pt x="11372400" y="5239912"/>
                </a:lnTo>
                <a:lnTo>
                  <a:pt x="11198454" y="5239912"/>
                </a:lnTo>
                <a:lnTo>
                  <a:pt x="11198454" y="5642430"/>
                </a:lnTo>
                <a:lnTo>
                  <a:pt x="11372400" y="5642430"/>
                </a:lnTo>
                <a:lnTo>
                  <a:pt x="11372400" y="5649732"/>
                </a:lnTo>
                <a:lnTo>
                  <a:pt x="11198454" y="5649732"/>
                </a:lnTo>
                <a:lnTo>
                  <a:pt x="11198454" y="5929200"/>
                </a:lnTo>
                <a:lnTo>
                  <a:pt x="11191152" y="5929200"/>
                </a:lnTo>
                <a:lnTo>
                  <a:pt x="11191152" y="5649732"/>
                </a:lnTo>
                <a:lnTo>
                  <a:pt x="10757766" y="5649732"/>
                </a:lnTo>
                <a:lnTo>
                  <a:pt x="10757766" y="5929200"/>
                </a:lnTo>
                <a:lnTo>
                  <a:pt x="10750464" y="5929200"/>
                </a:lnTo>
                <a:lnTo>
                  <a:pt x="10750464" y="5649732"/>
                </a:lnTo>
                <a:lnTo>
                  <a:pt x="10317078" y="5649732"/>
                </a:lnTo>
                <a:lnTo>
                  <a:pt x="10317078" y="5929200"/>
                </a:lnTo>
                <a:lnTo>
                  <a:pt x="10309776" y="5929200"/>
                </a:lnTo>
                <a:lnTo>
                  <a:pt x="10309776" y="5649732"/>
                </a:lnTo>
                <a:lnTo>
                  <a:pt x="9876390" y="5649732"/>
                </a:lnTo>
                <a:lnTo>
                  <a:pt x="9876390" y="5929200"/>
                </a:lnTo>
                <a:lnTo>
                  <a:pt x="9869088" y="5929200"/>
                </a:lnTo>
                <a:lnTo>
                  <a:pt x="9869088" y="5649732"/>
                </a:lnTo>
                <a:lnTo>
                  <a:pt x="9435702" y="5649732"/>
                </a:lnTo>
                <a:lnTo>
                  <a:pt x="9435702" y="5929200"/>
                </a:lnTo>
                <a:lnTo>
                  <a:pt x="9428400" y="5929200"/>
                </a:lnTo>
                <a:lnTo>
                  <a:pt x="9428400" y="5649732"/>
                </a:lnTo>
                <a:lnTo>
                  <a:pt x="8995014" y="5649732"/>
                </a:lnTo>
                <a:lnTo>
                  <a:pt x="8995014" y="5929200"/>
                </a:lnTo>
                <a:lnTo>
                  <a:pt x="8987712" y="5929200"/>
                </a:lnTo>
                <a:lnTo>
                  <a:pt x="8987712" y="5649732"/>
                </a:lnTo>
                <a:lnTo>
                  <a:pt x="8554326" y="5649732"/>
                </a:lnTo>
                <a:lnTo>
                  <a:pt x="8554326" y="5929200"/>
                </a:lnTo>
                <a:lnTo>
                  <a:pt x="8547024" y="5929200"/>
                </a:lnTo>
                <a:lnTo>
                  <a:pt x="8547024" y="5649732"/>
                </a:lnTo>
                <a:lnTo>
                  <a:pt x="8113638" y="5649732"/>
                </a:lnTo>
                <a:lnTo>
                  <a:pt x="8113638" y="5929200"/>
                </a:lnTo>
                <a:lnTo>
                  <a:pt x="8106336" y="5929200"/>
                </a:lnTo>
                <a:lnTo>
                  <a:pt x="8106336" y="5649732"/>
                </a:lnTo>
                <a:lnTo>
                  <a:pt x="7672950" y="5649732"/>
                </a:lnTo>
                <a:lnTo>
                  <a:pt x="7672950" y="5929200"/>
                </a:lnTo>
                <a:lnTo>
                  <a:pt x="7665648" y="5929200"/>
                </a:lnTo>
                <a:lnTo>
                  <a:pt x="7665648" y="5649732"/>
                </a:lnTo>
                <a:lnTo>
                  <a:pt x="7232262" y="5649732"/>
                </a:lnTo>
                <a:lnTo>
                  <a:pt x="7232262" y="5929200"/>
                </a:lnTo>
                <a:lnTo>
                  <a:pt x="7224960" y="5929200"/>
                </a:lnTo>
                <a:lnTo>
                  <a:pt x="7224960" y="5649732"/>
                </a:lnTo>
                <a:lnTo>
                  <a:pt x="6791574" y="5649732"/>
                </a:lnTo>
                <a:lnTo>
                  <a:pt x="6791574" y="5929200"/>
                </a:lnTo>
                <a:lnTo>
                  <a:pt x="6784272" y="5929200"/>
                </a:lnTo>
                <a:lnTo>
                  <a:pt x="6784272" y="5649732"/>
                </a:lnTo>
                <a:lnTo>
                  <a:pt x="6350886" y="5649732"/>
                </a:lnTo>
                <a:lnTo>
                  <a:pt x="6350886" y="5929200"/>
                </a:lnTo>
                <a:lnTo>
                  <a:pt x="6343584" y="5929200"/>
                </a:lnTo>
                <a:lnTo>
                  <a:pt x="6343584" y="5649732"/>
                </a:lnTo>
                <a:lnTo>
                  <a:pt x="5910198" y="5649732"/>
                </a:lnTo>
                <a:lnTo>
                  <a:pt x="5910198" y="5929200"/>
                </a:lnTo>
                <a:lnTo>
                  <a:pt x="5902896" y="5929200"/>
                </a:lnTo>
                <a:lnTo>
                  <a:pt x="5902896" y="5649732"/>
                </a:lnTo>
                <a:lnTo>
                  <a:pt x="5469511" y="5649732"/>
                </a:lnTo>
                <a:lnTo>
                  <a:pt x="5469511" y="5929200"/>
                </a:lnTo>
                <a:lnTo>
                  <a:pt x="5462211" y="5929200"/>
                </a:lnTo>
                <a:lnTo>
                  <a:pt x="5462211" y="5649732"/>
                </a:lnTo>
                <a:lnTo>
                  <a:pt x="5028826" y="5649732"/>
                </a:lnTo>
                <a:lnTo>
                  <a:pt x="5028826" y="5929200"/>
                </a:lnTo>
                <a:lnTo>
                  <a:pt x="5021524" y="5929200"/>
                </a:lnTo>
                <a:lnTo>
                  <a:pt x="5021524" y="5649732"/>
                </a:lnTo>
                <a:lnTo>
                  <a:pt x="4588140" y="5649732"/>
                </a:lnTo>
                <a:lnTo>
                  <a:pt x="4588140" y="5929200"/>
                </a:lnTo>
                <a:lnTo>
                  <a:pt x="4580836" y="5929200"/>
                </a:lnTo>
                <a:lnTo>
                  <a:pt x="4580836" y="5649732"/>
                </a:lnTo>
                <a:lnTo>
                  <a:pt x="4147451" y="5649732"/>
                </a:lnTo>
                <a:lnTo>
                  <a:pt x="4147451" y="5929200"/>
                </a:lnTo>
                <a:lnTo>
                  <a:pt x="4140150" y="5929200"/>
                </a:lnTo>
                <a:lnTo>
                  <a:pt x="4140150" y="5649732"/>
                </a:lnTo>
                <a:lnTo>
                  <a:pt x="3706762" y="5649732"/>
                </a:lnTo>
                <a:lnTo>
                  <a:pt x="3706762" y="5929200"/>
                </a:lnTo>
                <a:lnTo>
                  <a:pt x="3699460" y="5929200"/>
                </a:lnTo>
                <a:lnTo>
                  <a:pt x="3699460" y="5649732"/>
                </a:lnTo>
                <a:lnTo>
                  <a:pt x="3266074" y="5649732"/>
                </a:lnTo>
                <a:lnTo>
                  <a:pt x="3266074" y="5929200"/>
                </a:lnTo>
                <a:lnTo>
                  <a:pt x="3258772" y="5929200"/>
                </a:lnTo>
                <a:lnTo>
                  <a:pt x="3258772" y="5649732"/>
                </a:lnTo>
                <a:lnTo>
                  <a:pt x="2825386" y="5649732"/>
                </a:lnTo>
                <a:lnTo>
                  <a:pt x="2825386" y="5929200"/>
                </a:lnTo>
                <a:lnTo>
                  <a:pt x="2818085" y="5929200"/>
                </a:lnTo>
                <a:lnTo>
                  <a:pt x="2818085" y="5649732"/>
                </a:lnTo>
                <a:lnTo>
                  <a:pt x="2384699" y="5649732"/>
                </a:lnTo>
                <a:lnTo>
                  <a:pt x="2384699" y="5929200"/>
                </a:lnTo>
                <a:lnTo>
                  <a:pt x="2377397" y="5929200"/>
                </a:lnTo>
                <a:lnTo>
                  <a:pt x="2377397" y="5649732"/>
                </a:lnTo>
                <a:lnTo>
                  <a:pt x="1944011" y="5649732"/>
                </a:lnTo>
                <a:lnTo>
                  <a:pt x="1944011" y="5929200"/>
                </a:lnTo>
                <a:lnTo>
                  <a:pt x="1936709" y="5929200"/>
                </a:lnTo>
                <a:lnTo>
                  <a:pt x="1936709" y="5649732"/>
                </a:lnTo>
                <a:lnTo>
                  <a:pt x="1503321" y="5649732"/>
                </a:lnTo>
                <a:lnTo>
                  <a:pt x="1503321" y="5929200"/>
                </a:lnTo>
                <a:lnTo>
                  <a:pt x="1496019" y="5929200"/>
                </a:lnTo>
                <a:lnTo>
                  <a:pt x="1496019" y="5649732"/>
                </a:lnTo>
                <a:lnTo>
                  <a:pt x="1062633" y="5649732"/>
                </a:lnTo>
                <a:lnTo>
                  <a:pt x="1062633" y="5929200"/>
                </a:lnTo>
                <a:lnTo>
                  <a:pt x="1055332" y="5929200"/>
                </a:lnTo>
                <a:lnTo>
                  <a:pt x="1055332" y="5649732"/>
                </a:lnTo>
                <a:lnTo>
                  <a:pt x="621945" y="5649732"/>
                </a:lnTo>
                <a:lnTo>
                  <a:pt x="621945" y="5927716"/>
                </a:lnTo>
                <a:lnTo>
                  <a:pt x="614643" y="5926699"/>
                </a:lnTo>
                <a:lnTo>
                  <a:pt x="614643" y="5649732"/>
                </a:lnTo>
                <a:lnTo>
                  <a:pt x="227716" y="5649732"/>
                </a:lnTo>
                <a:lnTo>
                  <a:pt x="220414" y="5642430"/>
                </a:lnTo>
                <a:lnTo>
                  <a:pt x="614643" y="5642430"/>
                </a:lnTo>
                <a:lnTo>
                  <a:pt x="614643" y="5239912"/>
                </a:lnTo>
                <a:lnTo>
                  <a:pt x="181257" y="5239912"/>
                </a:lnTo>
                <a:lnTo>
                  <a:pt x="181257" y="5603273"/>
                </a:lnTo>
                <a:lnTo>
                  <a:pt x="173955" y="5595971"/>
                </a:lnTo>
                <a:lnTo>
                  <a:pt x="173955" y="5239912"/>
                </a:lnTo>
                <a:lnTo>
                  <a:pt x="0" y="5239912"/>
                </a:lnTo>
                <a:lnTo>
                  <a:pt x="0" y="5232610"/>
                </a:lnTo>
                <a:lnTo>
                  <a:pt x="173955" y="5232610"/>
                </a:lnTo>
                <a:lnTo>
                  <a:pt x="173955" y="4830092"/>
                </a:lnTo>
                <a:lnTo>
                  <a:pt x="0" y="4830092"/>
                </a:lnTo>
                <a:lnTo>
                  <a:pt x="0" y="4822790"/>
                </a:lnTo>
                <a:lnTo>
                  <a:pt x="173955" y="4822790"/>
                </a:lnTo>
                <a:lnTo>
                  <a:pt x="173955" y="4420272"/>
                </a:lnTo>
                <a:lnTo>
                  <a:pt x="1" y="4420272"/>
                </a:lnTo>
                <a:lnTo>
                  <a:pt x="1" y="4412970"/>
                </a:lnTo>
                <a:lnTo>
                  <a:pt x="173955" y="4412970"/>
                </a:lnTo>
                <a:lnTo>
                  <a:pt x="173955" y="4010452"/>
                </a:lnTo>
                <a:lnTo>
                  <a:pt x="1" y="4010452"/>
                </a:lnTo>
                <a:lnTo>
                  <a:pt x="1" y="4003150"/>
                </a:lnTo>
                <a:lnTo>
                  <a:pt x="173955" y="4003150"/>
                </a:lnTo>
                <a:lnTo>
                  <a:pt x="173955" y="3600632"/>
                </a:lnTo>
                <a:lnTo>
                  <a:pt x="1" y="3600632"/>
                </a:lnTo>
                <a:lnTo>
                  <a:pt x="1" y="3593330"/>
                </a:lnTo>
                <a:lnTo>
                  <a:pt x="173955" y="3593330"/>
                </a:lnTo>
                <a:lnTo>
                  <a:pt x="173955" y="3190812"/>
                </a:lnTo>
                <a:lnTo>
                  <a:pt x="1" y="3190812"/>
                </a:lnTo>
                <a:lnTo>
                  <a:pt x="1" y="3183510"/>
                </a:lnTo>
                <a:lnTo>
                  <a:pt x="173955" y="3183510"/>
                </a:lnTo>
                <a:lnTo>
                  <a:pt x="173955" y="2780992"/>
                </a:lnTo>
                <a:lnTo>
                  <a:pt x="1" y="2780992"/>
                </a:lnTo>
                <a:lnTo>
                  <a:pt x="1" y="2773690"/>
                </a:lnTo>
                <a:lnTo>
                  <a:pt x="173955" y="2773690"/>
                </a:lnTo>
                <a:lnTo>
                  <a:pt x="173955" y="2371172"/>
                </a:lnTo>
                <a:lnTo>
                  <a:pt x="1" y="2371172"/>
                </a:lnTo>
                <a:lnTo>
                  <a:pt x="1" y="2363870"/>
                </a:lnTo>
                <a:lnTo>
                  <a:pt x="173955" y="2363870"/>
                </a:lnTo>
                <a:lnTo>
                  <a:pt x="173955" y="1961352"/>
                </a:lnTo>
                <a:lnTo>
                  <a:pt x="2" y="1961352"/>
                </a:lnTo>
                <a:lnTo>
                  <a:pt x="2" y="1954050"/>
                </a:lnTo>
                <a:lnTo>
                  <a:pt x="173955" y="1954050"/>
                </a:lnTo>
                <a:lnTo>
                  <a:pt x="173955" y="1551533"/>
                </a:lnTo>
                <a:lnTo>
                  <a:pt x="2" y="1551533"/>
                </a:lnTo>
                <a:lnTo>
                  <a:pt x="2" y="1544231"/>
                </a:lnTo>
                <a:lnTo>
                  <a:pt x="173955" y="1544231"/>
                </a:lnTo>
                <a:lnTo>
                  <a:pt x="173955" y="1141713"/>
                </a:lnTo>
                <a:lnTo>
                  <a:pt x="2" y="1141713"/>
                </a:lnTo>
                <a:lnTo>
                  <a:pt x="2" y="1134411"/>
                </a:lnTo>
                <a:lnTo>
                  <a:pt x="173955" y="1134411"/>
                </a:lnTo>
                <a:lnTo>
                  <a:pt x="173955" y="731893"/>
                </a:lnTo>
                <a:lnTo>
                  <a:pt x="2" y="731893"/>
                </a:lnTo>
                <a:lnTo>
                  <a:pt x="2" y="724591"/>
                </a:lnTo>
                <a:lnTo>
                  <a:pt x="173955" y="724591"/>
                </a:lnTo>
                <a:lnTo>
                  <a:pt x="173955" y="322073"/>
                </a:lnTo>
                <a:lnTo>
                  <a:pt x="2" y="322073"/>
                </a:lnTo>
                <a:lnTo>
                  <a:pt x="2" y="314771"/>
                </a:lnTo>
                <a:lnTo>
                  <a:pt x="173955" y="31477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2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7047948" y="1063563"/>
            <a:ext cx="4485792" cy="4979005"/>
          </a:xfrm>
          <a:custGeom>
            <a:avLst/>
            <a:gdLst>
              <a:gd name="connsiteX0" fmla="*/ 127000 w 4640262"/>
              <a:gd name="connsiteY0" fmla="*/ 0 h 4855166"/>
              <a:gd name="connsiteX1" fmla="*/ 4016058 w 4640262"/>
              <a:gd name="connsiteY1" fmla="*/ 0 h 4855166"/>
              <a:gd name="connsiteX2" fmla="*/ 4232861 w 4640262"/>
              <a:gd name="connsiteY2" fmla="*/ 89803 h 4855166"/>
              <a:gd name="connsiteX3" fmla="*/ 4550460 w 4640262"/>
              <a:gd name="connsiteY3" fmla="*/ 407401 h 4855166"/>
              <a:gd name="connsiteX4" fmla="*/ 4640262 w 4640262"/>
              <a:gd name="connsiteY4" fmla="*/ 624204 h 4855166"/>
              <a:gd name="connsiteX5" fmla="*/ 4640262 w 4640262"/>
              <a:gd name="connsiteY5" fmla="*/ 4728166 h 4855166"/>
              <a:gd name="connsiteX6" fmla="*/ 4640262 w 4640262"/>
              <a:gd name="connsiteY6" fmla="*/ 4855166 h 4855166"/>
              <a:gd name="connsiteX7" fmla="*/ 4640262 w 4640262"/>
              <a:gd name="connsiteY7" fmla="*/ 4855166 h 4855166"/>
              <a:gd name="connsiteX8" fmla="*/ 4513262 w 4640262"/>
              <a:gd name="connsiteY8" fmla="*/ 4855166 h 4855166"/>
              <a:gd name="connsiteX9" fmla="*/ 624204 w 4640262"/>
              <a:gd name="connsiteY9" fmla="*/ 4855166 h 4855166"/>
              <a:gd name="connsiteX10" fmla="*/ 407402 w 4640262"/>
              <a:gd name="connsiteY10" fmla="*/ 4765363 h 4855166"/>
              <a:gd name="connsiteX11" fmla="*/ 89803 w 4640262"/>
              <a:gd name="connsiteY11" fmla="*/ 4447765 h 4855166"/>
              <a:gd name="connsiteX12" fmla="*/ 0 w 4640262"/>
              <a:gd name="connsiteY12" fmla="*/ 4230962 h 4855166"/>
              <a:gd name="connsiteX13" fmla="*/ 0 w 4640262"/>
              <a:gd name="connsiteY13" fmla="*/ 127000 h 4855166"/>
              <a:gd name="connsiteX14" fmla="*/ 127000 w 4640262"/>
              <a:gd name="connsiteY14" fmla="*/ 0 h 4855166"/>
            </a:gdLst>
            <a:ahLst/>
            <a:cxnLst/>
            <a:rect l="l" t="t" r="r" b="b"/>
            <a:pathLst>
              <a:path w="4640262" h="4855166">
                <a:moveTo>
                  <a:pt x="127000" y="0"/>
                </a:moveTo>
                <a:lnTo>
                  <a:pt x="4016058" y="0"/>
                </a:lnTo>
                <a:cubicBezTo>
                  <a:pt x="4016058" y="0"/>
                  <a:pt x="4139338" y="8980"/>
                  <a:pt x="4232861" y="89803"/>
                </a:cubicBezTo>
                <a:lnTo>
                  <a:pt x="4550460" y="407401"/>
                </a:lnTo>
                <a:cubicBezTo>
                  <a:pt x="4550460" y="407401"/>
                  <a:pt x="4631282" y="500924"/>
                  <a:pt x="4640262" y="624204"/>
                </a:cubicBezTo>
                <a:lnTo>
                  <a:pt x="4640262" y="4728166"/>
                </a:lnTo>
                <a:cubicBezTo>
                  <a:pt x="4640262" y="4728166"/>
                  <a:pt x="4640262" y="4842466"/>
                  <a:pt x="4640262" y="4855166"/>
                </a:cubicBezTo>
                <a:lnTo>
                  <a:pt x="4640262" y="4855166"/>
                </a:lnTo>
                <a:cubicBezTo>
                  <a:pt x="4640262" y="4855166"/>
                  <a:pt x="4627562" y="4855166"/>
                  <a:pt x="4513262" y="4855166"/>
                </a:cubicBezTo>
                <a:lnTo>
                  <a:pt x="624204" y="4855166"/>
                </a:lnTo>
                <a:cubicBezTo>
                  <a:pt x="624204" y="4855166"/>
                  <a:pt x="500924" y="4846186"/>
                  <a:pt x="407402" y="4765363"/>
                </a:cubicBezTo>
                <a:lnTo>
                  <a:pt x="89803" y="4447765"/>
                </a:lnTo>
                <a:cubicBezTo>
                  <a:pt x="89803" y="4447765"/>
                  <a:pt x="8980" y="4354242"/>
                  <a:pt x="0" y="4230962"/>
                </a:cubicBezTo>
                <a:lnTo>
                  <a:pt x="0" y="127000"/>
                </a:lnTo>
                <a:cubicBezTo>
                  <a:pt x="0" y="127000"/>
                  <a:pt x="12700" y="12700"/>
                  <a:pt x="127000" y="0"/>
                </a:cubicBezTo>
              </a:path>
            </a:pathLst>
          </a:custGeom>
          <a:gradFill>
            <a:gsLst>
              <a:gs pos="0">
                <a:schemeClr val="accent2">
                  <a:alpha val="95000"/>
                </a:schemeClr>
              </a:gs>
              <a:gs pos="100000">
                <a:schemeClr val="accent2">
                  <a:lumMod val="60000"/>
                  <a:lumOff val="40000"/>
                  <a:alpha val="97000"/>
                </a:schemeClr>
              </a:gs>
            </a:gsLst>
            <a:lin ang="13500000" scaled="0"/>
          </a:gradFill>
          <a:ln w="12700" cap="sq">
            <a:noFill/>
            <a:miter/>
          </a:ln>
          <a:effectLst>
            <a:outerShdw blurRad="368300" dist="152400" dir="2700000" algn="tl" rotWithShape="0">
              <a:schemeClr val="accent1">
                <a:lumMod val="75000"/>
                <a:alpha val="32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alphaModFix amt="100000"/>
          </a:blip>
          <a:srcRect l="16246" r="16246"/>
          <a:stretch>
            <a:fillRect/>
          </a:stretch>
        </p:blipFill>
        <p:spPr>
          <a:xfrm>
            <a:off x="7205632" y="1821970"/>
            <a:ext cx="4170424" cy="3462190"/>
          </a:xfrm>
          <a:custGeom>
            <a:avLst/>
            <a:gdLst>
              <a:gd name="connsiteX0" fmla="*/ 0 w 4456112"/>
              <a:gd name="connsiteY0" fmla="*/ 0 h 3699362"/>
              <a:gd name="connsiteX1" fmla="*/ 4456112 w 4456112"/>
              <a:gd name="connsiteY1" fmla="*/ 0 h 3699362"/>
              <a:gd name="connsiteX2" fmla="*/ 4456112 w 4456112"/>
              <a:gd name="connsiteY2" fmla="*/ 3699362 h 3699362"/>
              <a:gd name="connsiteX3" fmla="*/ 0 w 4456112"/>
              <a:gd name="connsiteY3" fmla="*/ 3699362 h 3699362"/>
            </a:gdLst>
            <a:ahLst/>
            <a:cxnLst/>
            <a:rect l="l" t="t" r="r" b="b"/>
            <a:pathLst>
              <a:path w="4456112" h="3699362">
                <a:moveTo>
                  <a:pt x="0" y="0"/>
                </a:moveTo>
                <a:lnTo>
                  <a:pt x="4456112" y="0"/>
                </a:lnTo>
                <a:lnTo>
                  <a:pt x="4456112" y="3699362"/>
                </a:lnTo>
                <a:lnTo>
                  <a:pt x="0" y="3699362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9" name="标题 1"/>
          <p:cNvSpPr txBox="1"/>
          <p:nvPr/>
        </p:nvSpPr>
        <p:spPr>
          <a:xfrm>
            <a:off x="7360636" y="1367965"/>
            <a:ext cx="2678120" cy="166688"/>
          </a:xfrm>
          <a:custGeom>
            <a:avLst/>
            <a:gdLst>
              <a:gd name="connsiteX0" fmla="*/ 2511432 w 2678120"/>
              <a:gd name="connsiteY0" fmla="*/ 0 h 166688"/>
              <a:gd name="connsiteX1" fmla="*/ 2594776 w 2678120"/>
              <a:gd name="connsiteY1" fmla="*/ 0 h 166688"/>
              <a:gd name="connsiteX2" fmla="*/ 2678120 w 2678120"/>
              <a:gd name="connsiteY2" fmla="*/ 83344 h 166688"/>
              <a:gd name="connsiteX3" fmla="*/ 2594776 w 2678120"/>
              <a:gd name="connsiteY3" fmla="*/ 166688 h 166688"/>
              <a:gd name="connsiteX4" fmla="*/ 2511432 w 2678120"/>
              <a:gd name="connsiteY4" fmla="*/ 166688 h 166688"/>
              <a:gd name="connsiteX5" fmla="*/ 2594776 w 2678120"/>
              <a:gd name="connsiteY5" fmla="*/ 83344 h 166688"/>
              <a:gd name="connsiteX6" fmla="*/ 2302146 w 2678120"/>
              <a:gd name="connsiteY6" fmla="*/ 0 h 166688"/>
              <a:gd name="connsiteX7" fmla="*/ 2385490 w 2678120"/>
              <a:gd name="connsiteY7" fmla="*/ 0 h 166688"/>
              <a:gd name="connsiteX8" fmla="*/ 2468834 w 2678120"/>
              <a:gd name="connsiteY8" fmla="*/ 83344 h 166688"/>
              <a:gd name="connsiteX9" fmla="*/ 2385490 w 2678120"/>
              <a:gd name="connsiteY9" fmla="*/ 166688 h 166688"/>
              <a:gd name="connsiteX10" fmla="*/ 2302146 w 2678120"/>
              <a:gd name="connsiteY10" fmla="*/ 166688 h 166688"/>
              <a:gd name="connsiteX11" fmla="*/ 2385490 w 2678120"/>
              <a:gd name="connsiteY11" fmla="*/ 83344 h 166688"/>
              <a:gd name="connsiteX12" fmla="*/ 2092860 w 2678120"/>
              <a:gd name="connsiteY12" fmla="*/ 0 h 166688"/>
              <a:gd name="connsiteX13" fmla="*/ 2176204 w 2678120"/>
              <a:gd name="connsiteY13" fmla="*/ 0 h 166688"/>
              <a:gd name="connsiteX14" fmla="*/ 2259548 w 2678120"/>
              <a:gd name="connsiteY14" fmla="*/ 83344 h 166688"/>
              <a:gd name="connsiteX15" fmla="*/ 2176204 w 2678120"/>
              <a:gd name="connsiteY15" fmla="*/ 166688 h 166688"/>
              <a:gd name="connsiteX16" fmla="*/ 2092860 w 2678120"/>
              <a:gd name="connsiteY16" fmla="*/ 166688 h 166688"/>
              <a:gd name="connsiteX17" fmla="*/ 2176204 w 2678120"/>
              <a:gd name="connsiteY17" fmla="*/ 83344 h 166688"/>
              <a:gd name="connsiteX18" fmla="*/ 1883574 w 2678120"/>
              <a:gd name="connsiteY18" fmla="*/ 0 h 166688"/>
              <a:gd name="connsiteX19" fmla="*/ 1966918 w 2678120"/>
              <a:gd name="connsiteY19" fmla="*/ 0 h 166688"/>
              <a:gd name="connsiteX20" fmla="*/ 2050262 w 2678120"/>
              <a:gd name="connsiteY20" fmla="*/ 83344 h 166688"/>
              <a:gd name="connsiteX21" fmla="*/ 1966918 w 2678120"/>
              <a:gd name="connsiteY21" fmla="*/ 166688 h 166688"/>
              <a:gd name="connsiteX22" fmla="*/ 1883574 w 2678120"/>
              <a:gd name="connsiteY22" fmla="*/ 166688 h 166688"/>
              <a:gd name="connsiteX23" fmla="*/ 1966918 w 2678120"/>
              <a:gd name="connsiteY23" fmla="*/ 83344 h 166688"/>
              <a:gd name="connsiteX24" fmla="*/ 1674288 w 2678120"/>
              <a:gd name="connsiteY24" fmla="*/ 0 h 166688"/>
              <a:gd name="connsiteX25" fmla="*/ 1757632 w 2678120"/>
              <a:gd name="connsiteY25" fmla="*/ 0 h 166688"/>
              <a:gd name="connsiteX26" fmla="*/ 1840976 w 2678120"/>
              <a:gd name="connsiteY26" fmla="*/ 83344 h 166688"/>
              <a:gd name="connsiteX27" fmla="*/ 1757632 w 2678120"/>
              <a:gd name="connsiteY27" fmla="*/ 166688 h 166688"/>
              <a:gd name="connsiteX28" fmla="*/ 1674288 w 2678120"/>
              <a:gd name="connsiteY28" fmla="*/ 166688 h 166688"/>
              <a:gd name="connsiteX29" fmla="*/ 1757632 w 2678120"/>
              <a:gd name="connsiteY29" fmla="*/ 83344 h 166688"/>
              <a:gd name="connsiteX30" fmla="*/ 1465002 w 2678120"/>
              <a:gd name="connsiteY30" fmla="*/ 0 h 166688"/>
              <a:gd name="connsiteX31" fmla="*/ 1548346 w 2678120"/>
              <a:gd name="connsiteY31" fmla="*/ 0 h 166688"/>
              <a:gd name="connsiteX32" fmla="*/ 1631690 w 2678120"/>
              <a:gd name="connsiteY32" fmla="*/ 83344 h 166688"/>
              <a:gd name="connsiteX33" fmla="*/ 1548346 w 2678120"/>
              <a:gd name="connsiteY33" fmla="*/ 166688 h 166688"/>
              <a:gd name="connsiteX34" fmla="*/ 1465002 w 2678120"/>
              <a:gd name="connsiteY34" fmla="*/ 166688 h 166688"/>
              <a:gd name="connsiteX35" fmla="*/ 1548346 w 2678120"/>
              <a:gd name="connsiteY35" fmla="*/ 83344 h 166688"/>
              <a:gd name="connsiteX36" fmla="*/ 1255716 w 2678120"/>
              <a:gd name="connsiteY36" fmla="*/ 0 h 166688"/>
              <a:gd name="connsiteX37" fmla="*/ 1339060 w 2678120"/>
              <a:gd name="connsiteY37" fmla="*/ 0 h 166688"/>
              <a:gd name="connsiteX38" fmla="*/ 1422404 w 2678120"/>
              <a:gd name="connsiteY38" fmla="*/ 83344 h 166688"/>
              <a:gd name="connsiteX39" fmla="*/ 1339060 w 2678120"/>
              <a:gd name="connsiteY39" fmla="*/ 166688 h 166688"/>
              <a:gd name="connsiteX40" fmla="*/ 1255716 w 2678120"/>
              <a:gd name="connsiteY40" fmla="*/ 166688 h 166688"/>
              <a:gd name="connsiteX41" fmla="*/ 1339060 w 2678120"/>
              <a:gd name="connsiteY41" fmla="*/ 83344 h 166688"/>
              <a:gd name="connsiteX42" fmla="*/ 1046430 w 2678120"/>
              <a:gd name="connsiteY42" fmla="*/ 0 h 166688"/>
              <a:gd name="connsiteX43" fmla="*/ 1129774 w 2678120"/>
              <a:gd name="connsiteY43" fmla="*/ 0 h 166688"/>
              <a:gd name="connsiteX44" fmla="*/ 1213118 w 2678120"/>
              <a:gd name="connsiteY44" fmla="*/ 83344 h 166688"/>
              <a:gd name="connsiteX45" fmla="*/ 1129774 w 2678120"/>
              <a:gd name="connsiteY45" fmla="*/ 166688 h 166688"/>
              <a:gd name="connsiteX46" fmla="*/ 1046430 w 2678120"/>
              <a:gd name="connsiteY46" fmla="*/ 166688 h 166688"/>
              <a:gd name="connsiteX47" fmla="*/ 1129774 w 2678120"/>
              <a:gd name="connsiteY47" fmla="*/ 83344 h 166688"/>
              <a:gd name="connsiteX48" fmla="*/ 837144 w 2678120"/>
              <a:gd name="connsiteY48" fmla="*/ 0 h 166688"/>
              <a:gd name="connsiteX49" fmla="*/ 920488 w 2678120"/>
              <a:gd name="connsiteY49" fmla="*/ 0 h 166688"/>
              <a:gd name="connsiteX50" fmla="*/ 1003832 w 2678120"/>
              <a:gd name="connsiteY50" fmla="*/ 83344 h 166688"/>
              <a:gd name="connsiteX51" fmla="*/ 920488 w 2678120"/>
              <a:gd name="connsiteY51" fmla="*/ 166688 h 166688"/>
              <a:gd name="connsiteX52" fmla="*/ 837144 w 2678120"/>
              <a:gd name="connsiteY52" fmla="*/ 166688 h 166688"/>
              <a:gd name="connsiteX53" fmla="*/ 920488 w 2678120"/>
              <a:gd name="connsiteY53" fmla="*/ 83344 h 166688"/>
              <a:gd name="connsiteX54" fmla="*/ 627858 w 2678120"/>
              <a:gd name="connsiteY54" fmla="*/ 0 h 166688"/>
              <a:gd name="connsiteX55" fmla="*/ 711202 w 2678120"/>
              <a:gd name="connsiteY55" fmla="*/ 0 h 166688"/>
              <a:gd name="connsiteX56" fmla="*/ 794546 w 2678120"/>
              <a:gd name="connsiteY56" fmla="*/ 83344 h 166688"/>
              <a:gd name="connsiteX57" fmla="*/ 711202 w 2678120"/>
              <a:gd name="connsiteY57" fmla="*/ 166688 h 166688"/>
              <a:gd name="connsiteX58" fmla="*/ 627858 w 2678120"/>
              <a:gd name="connsiteY58" fmla="*/ 166688 h 166688"/>
              <a:gd name="connsiteX59" fmla="*/ 711202 w 2678120"/>
              <a:gd name="connsiteY59" fmla="*/ 83344 h 166688"/>
              <a:gd name="connsiteX60" fmla="*/ 418572 w 2678120"/>
              <a:gd name="connsiteY60" fmla="*/ 0 h 166688"/>
              <a:gd name="connsiteX61" fmla="*/ 501916 w 2678120"/>
              <a:gd name="connsiteY61" fmla="*/ 0 h 166688"/>
              <a:gd name="connsiteX62" fmla="*/ 585260 w 2678120"/>
              <a:gd name="connsiteY62" fmla="*/ 83344 h 166688"/>
              <a:gd name="connsiteX63" fmla="*/ 501916 w 2678120"/>
              <a:gd name="connsiteY63" fmla="*/ 166688 h 166688"/>
              <a:gd name="connsiteX64" fmla="*/ 418572 w 2678120"/>
              <a:gd name="connsiteY64" fmla="*/ 166688 h 166688"/>
              <a:gd name="connsiteX65" fmla="*/ 501916 w 2678120"/>
              <a:gd name="connsiteY65" fmla="*/ 83344 h 166688"/>
              <a:gd name="connsiteX66" fmla="*/ 209286 w 2678120"/>
              <a:gd name="connsiteY66" fmla="*/ 0 h 166688"/>
              <a:gd name="connsiteX67" fmla="*/ 292630 w 2678120"/>
              <a:gd name="connsiteY67" fmla="*/ 0 h 166688"/>
              <a:gd name="connsiteX68" fmla="*/ 375974 w 2678120"/>
              <a:gd name="connsiteY68" fmla="*/ 83344 h 166688"/>
              <a:gd name="connsiteX69" fmla="*/ 292630 w 2678120"/>
              <a:gd name="connsiteY69" fmla="*/ 166688 h 166688"/>
              <a:gd name="connsiteX70" fmla="*/ 209286 w 2678120"/>
              <a:gd name="connsiteY70" fmla="*/ 166688 h 166688"/>
              <a:gd name="connsiteX71" fmla="*/ 292630 w 2678120"/>
              <a:gd name="connsiteY71" fmla="*/ 83344 h 166688"/>
              <a:gd name="connsiteX72" fmla="*/ 0 w 2678120"/>
              <a:gd name="connsiteY72" fmla="*/ 0 h 166688"/>
              <a:gd name="connsiteX73" fmla="*/ 83344 w 2678120"/>
              <a:gd name="connsiteY73" fmla="*/ 0 h 166688"/>
              <a:gd name="connsiteX74" fmla="*/ 166688 w 2678120"/>
              <a:gd name="connsiteY74" fmla="*/ 83344 h 166688"/>
              <a:gd name="connsiteX75" fmla="*/ 83344 w 2678120"/>
              <a:gd name="connsiteY75" fmla="*/ 166688 h 166688"/>
              <a:gd name="connsiteX76" fmla="*/ 0 w 2678120"/>
              <a:gd name="connsiteY76" fmla="*/ 166688 h 166688"/>
              <a:gd name="connsiteX77" fmla="*/ 83344 w 2678120"/>
              <a:gd name="connsiteY77" fmla="*/ 83344 h 166688"/>
            </a:gdLst>
            <a:ahLst/>
            <a:cxnLst/>
            <a:rect l="l" t="t" r="r" b="b"/>
            <a:pathLst>
              <a:path w="2678120" h="166688">
                <a:moveTo>
                  <a:pt x="2511432" y="0"/>
                </a:moveTo>
                <a:lnTo>
                  <a:pt x="2594776" y="0"/>
                </a:lnTo>
                <a:lnTo>
                  <a:pt x="2678120" y="83344"/>
                </a:lnTo>
                <a:lnTo>
                  <a:pt x="2594776" y="166688"/>
                </a:lnTo>
                <a:lnTo>
                  <a:pt x="2511432" y="166688"/>
                </a:lnTo>
                <a:lnTo>
                  <a:pt x="2594776" y="83344"/>
                </a:lnTo>
                <a:close/>
                <a:moveTo>
                  <a:pt x="2302146" y="0"/>
                </a:moveTo>
                <a:lnTo>
                  <a:pt x="2385490" y="0"/>
                </a:lnTo>
                <a:lnTo>
                  <a:pt x="2468834" y="83344"/>
                </a:lnTo>
                <a:lnTo>
                  <a:pt x="2385490" y="166688"/>
                </a:lnTo>
                <a:lnTo>
                  <a:pt x="2302146" y="166688"/>
                </a:lnTo>
                <a:lnTo>
                  <a:pt x="2385490" y="83344"/>
                </a:lnTo>
                <a:close/>
                <a:moveTo>
                  <a:pt x="2092860" y="0"/>
                </a:moveTo>
                <a:lnTo>
                  <a:pt x="2176204" y="0"/>
                </a:lnTo>
                <a:lnTo>
                  <a:pt x="2259548" y="83344"/>
                </a:lnTo>
                <a:lnTo>
                  <a:pt x="2176204" y="166688"/>
                </a:lnTo>
                <a:lnTo>
                  <a:pt x="2092860" y="166688"/>
                </a:lnTo>
                <a:lnTo>
                  <a:pt x="2176204" y="83344"/>
                </a:lnTo>
                <a:close/>
                <a:moveTo>
                  <a:pt x="1883574" y="0"/>
                </a:moveTo>
                <a:lnTo>
                  <a:pt x="1966918" y="0"/>
                </a:lnTo>
                <a:lnTo>
                  <a:pt x="2050262" y="83344"/>
                </a:lnTo>
                <a:lnTo>
                  <a:pt x="1966918" y="166688"/>
                </a:lnTo>
                <a:lnTo>
                  <a:pt x="1883574" y="166688"/>
                </a:lnTo>
                <a:lnTo>
                  <a:pt x="1966918" y="83344"/>
                </a:lnTo>
                <a:close/>
                <a:moveTo>
                  <a:pt x="1674288" y="0"/>
                </a:moveTo>
                <a:lnTo>
                  <a:pt x="1757632" y="0"/>
                </a:lnTo>
                <a:lnTo>
                  <a:pt x="1840976" y="83344"/>
                </a:lnTo>
                <a:lnTo>
                  <a:pt x="1757632" y="166688"/>
                </a:lnTo>
                <a:lnTo>
                  <a:pt x="1674288" y="166688"/>
                </a:lnTo>
                <a:lnTo>
                  <a:pt x="1757632" y="83344"/>
                </a:lnTo>
                <a:close/>
                <a:moveTo>
                  <a:pt x="1465002" y="0"/>
                </a:moveTo>
                <a:lnTo>
                  <a:pt x="1548346" y="0"/>
                </a:lnTo>
                <a:lnTo>
                  <a:pt x="1631690" y="83344"/>
                </a:lnTo>
                <a:lnTo>
                  <a:pt x="1548346" y="166688"/>
                </a:lnTo>
                <a:lnTo>
                  <a:pt x="1465002" y="166688"/>
                </a:lnTo>
                <a:lnTo>
                  <a:pt x="1548346" y="83344"/>
                </a:lnTo>
                <a:close/>
                <a:moveTo>
                  <a:pt x="1255716" y="0"/>
                </a:moveTo>
                <a:lnTo>
                  <a:pt x="1339060" y="0"/>
                </a:lnTo>
                <a:lnTo>
                  <a:pt x="1422404" y="83344"/>
                </a:lnTo>
                <a:lnTo>
                  <a:pt x="1339060" y="166688"/>
                </a:lnTo>
                <a:lnTo>
                  <a:pt x="1255716" y="166688"/>
                </a:lnTo>
                <a:lnTo>
                  <a:pt x="1339060" y="83344"/>
                </a:lnTo>
                <a:close/>
                <a:moveTo>
                  <a:pt x="1046430" y="0"/>
                </a:moveTo>
                <a:lnTo>
                  <a:pt x="1129774" y="0"/>
                </a:lnTo>
                <a:lnTo>
                  <a:pt x="1213118" y="83344"/>
                </a:lnTo>
                <a:lnTo>
                  <a:pt x="1129774" y="166688"/>
                </a:lnTo>
                <a:lnTo>
                  <a:pt x="1046430" y="166688"/>
                </a:lnTo>
                <a:lnTo>
                  <a:pt x="1129774" y="83344"/>
                </a:lnTo>
                <a:close/>
                <a:moveTo>
                  <a:pt x="837144" y="0"/>
                </a:moveTo>
                <a:lnTo>
                  <a:pt x="920488" y="0"/>
                </a:lnTo>
                <a:lnTo>
                  <a:pt x="1003832" y="83344"/>
                </a:lnTo>
                <a:lnTo>
                  <a:pt x="920488" y="166688"/>
                </a:lnTo>
                <a:lnTo>
                  <a:pt x="837144" y="166688"/>
                </a:lnTo>
                <a:lnTo>
                  <a:pt x="920488" y="83344"/>
                </a:lnTo>
                <a:close/>
                <a:moveTo>
                  <a:pt x="627858" y="0"/>
                </a:moveTo>
                <a:lnTo>
                  <a:pt x="711202" y="0"/>
                </a:lnTo>
                <a:lnTo>
                  <a:pt x="794546" y="83344"/>
                </a:lnTo>
                <a:lnTo>
                  <a:pt x="711202" y="166688"/>
                </a:lnTo>
                <a:lnTo>
                  <a:pt x="627858" y="166688"/>
                </a:lnTo>
                <a:lnTo>
                  <a:pt x="711202" y="83344"/>
                </a:lnTo>
                <a:close/>
                <a:moveTo>
                  <a:pt x="418572" y="0"/>
                </a:moveTo>
                <a:lnTo>
                  <a:pt x="501916" y="0"/>
                </a:lnTo>
                <a:lnTo>
                  <a:pt x="585260" y="83344"/>
                </a:lnTo>
                <a:lnTo>
                  <a:pt x="501916" y="166688"/>
                </a:lnTo>
                <a:lnTo>
                  <a:pt x="418572" y="166688"/>
                </a:lnTo>
                <a:lnTo>
                  <a:pt x="501916" y="83344"/>
                </a:lnTo>
                <a:close/>
                <a:moveTo>
                  <a:pt x="209286" y="0"/>
                </a:moveTo>
                <a:lnTo>
                  <a:pt x="292630" y="0"/>
                </a:lnTo>
                <a:lnTo>
                  <a:pt x="375974" y="83344"/>
                </a:lnTo>
                <a:lnTo>
                  <a:pt x="292630" y="166688"/>
                </a:lnTo>
                <a:lnTo>
                  <a:pt x="209286" y="166688"/>
                </a:lnTo>
                <a:lnTo>
                  <a:pt x="292630" y="83344"/>
                </a:lnTo>
                <a:close/>
                <a:moveTo>
                  <a:pt x="0" y="0"/>
                </a:moveTo>
                <a:lnTo>
                  <a:pt x="83344" y="0"/>
                </a:lnTo>
                <a:lnTo>
                  <a:pt x="166688" y="83344"/>
                </a:lnTo>
                <a:lnTo>
                  <a:pt x="83344" y="166688"/>
                </a:lnTo>
                <a:lnTo>
                  <a:pt x="0" y="166688"/>
                </a:lnTo>
                <a:lnTo>
                  <a:pt x="83344" y="83344"/>
                </a:lnTo>
                <a:close/>
              </a:path>
            </a:pathLst>
          </a:custGeom>
          <a:solidFill>
            <a:schemeClr val="accent3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flipH="1">
            <a:off x="8542933" y="5566892"/>
            <a:ext cx="2678120" cy="166688"/>
          </a:xfrm>
          <a:custGeom>
            <a:avLst/>
            <a:gdLst>
              <a:gd name="connsiteX0" fmla="*/ 83344 w 2678120"/>
              <a:gd name="connsiteY0" fmla="*/ 0 h 166688"/>
              <a:gd name="connsiteX1" fmla="*/ 0 w 2678120"/>
              <a:gd name="connsiteY1" fmla="*/ 0 h 166688"/>
              <a:gd name="connsiteX2" fmla="*/ 83344 w 2678120"/>
              <a:gd name="connsiteY2" fmla="*/ 83344 h 166688"/>
              <a:gd name="connsiteX3" fmla="*/ 0 w 2678120"/>
              <a:gd name="connsiteY3" fmla="*/ 166688 h 166688"/>
              <a:gd name="connsiteX4" fmla="*/ 83344 w 2678120"/>
              <a:gd name="connsiteY4" fmla="*/ 166688 h 166688"/>
              <a:gd name="connsiteX5" fmla="*/ 166688 w 2678120"/>
              <a:gd name="connsiteY5" fmla="*/ 83344 h 166688"/>
              <a:gd name="connsiteX6" fmla="*/ 292630 w 2678120"/>
              <a:gd name="connsiteY6" fmla="*/ 0 h 166688"/>
              <a:gd name="connsiteX7" fmla="*/ 209286 w 2678120"/>
              <a:gd name="connsiteY7" fmla="*/ 0 h 166688"/>
              <a:gd name="connsiteX8" fmla="*/ 292630 w 2678120"/>
              <a:gd name="connsiteY8" fmla="*/ 83344 h 166688"/>
              <a:gd name="connsiteX9" fmla="*/ 209286 w 2678120"/>
              <a:gd name="connsiteY9" fmla="*/ 166688 h 166688"/>
              <a:gd name="connsiteX10" fmla="*/ 292630 w 2678120"/>
              <a:gd name="connsiteY10" fmla="*/ 166688 h 166688"/>
              <a:gd name="connsiteX11" fmla="*/ 375974 w 2678120"/>
              <a:gd name="connsiteY11" fmla="*/ 83344 h 166688"/>
              <a:gd name="connsiteX12" fmla="*/ 501916 w 2678120"/>
              <a:gd name="connsiteY12" fmla="*/ 0 h 166688"/>
              <a:gd name="connsiteX13" fmla="*/ 418572 w 2678120"/>
              <a:gd name="connsiteY13" fmla="*/ 0 h 166688"/>
              <a:gd name="connsiteX14" fmla="*/ 501916 w 2678120"/>
              <a:gd name="connsiteY14" fmla="*/ 83344 h 166688"/>
              <a:gd name="connsiteX15" fmla="*/ 418572 w 2678120"/>
              <a:gd name="connsiteY15" fmla="*/ 166688 h 166688"/>
              <a:gd name="connsiteX16" fmla="*/ 501916 w 2678120"/>
              <a:gd name="connsiteY16" fmla="*/ 166688 h 166688"/>
              <a:gd name="connsiteX17" fmla="*/ 585260 w 2678120"/>
              <a:gd name="connsiteY17" fmla="*/ 83344 h 166688"/>
              <a:gd name="connsiteX18" fmla="*/ 711202 w 2678120"/>
              <a:gd name="connsiteY18" fmla="*/ 0 h 166688"/>
              <a:gd name="connsiteX19" fmla="*/ 627858 w 2678120"/>
              <a:gd name="connsiteY19" fmla="*/ 0 h 166688"/>
              <a:gd name="connsiteX20" fmla="*/ 711202 w 2678120"/>
              <a:gd name="connsiteY20" fmla="*/ 83344 h 166688"/>
              <a:gd name="connsiteX21" fmla="*/ 627858 w 2678120"/>
              <a:gd name="connsiteY21" fmla="*/ 166688 h 166688"/>
              <a:gd name="connsiteX22" fmla="*/ 711202 w 2678120"/>
              <a:gd name="connsiteY22" fmla="*/ 166688 h 166688"/>
              <a:gd name="connsiteX23" fmla="*/ 794546 w 2678120"/>
              <a:gd name="connsiteY23" fmla="*/ 83344 h 166688"/>
              <a:gd name="connsiteX24" fmla="*/ 920488 w 2678120"/>
              <a:gd name="connsiteY24" fmla="*/ 0 h 166688"/>
              <a:gd name="connsiteX25" fmla="*/ 837144 w 2678120"/>
              <a:gd name="connsiteY25" fmla="*/ 0 h 166688"/>
              <a:gd name="connsiteX26" fmla="*/ 920488 w 2678120"/>
              <a:gd name="connsiteY26" fmla="*/ 83344 h 166688"/>
              <a:gd name="connsiteX27" fmla="*/ 837144 w 2678120"/>
              <a:gd name="connsiteY27" fmla="*/ 166688 h 166688"/>
              <a:gd name="connsiteX28" fmla="*/ 920488 w 2678120"/>
              <a:gd name="connsiteY28" fmla="*/ 166688 h 166688"/>
              <a:gd name="connsiteX29" fmla="*/ 1003832 w 2678120"/>
              <a:gd name="connsiteY29" fmla="*/ 83344 h 166688"/>
              <a:gd name="connsiteX30" fmla="*/ 1129774 w 2678120"/>
              <a:gd name="connsiteY30" fmla="*/ 0 h 166688"/>
              <a:gd name="connsiteX31" fmla="*/ 1046430 w 2678120"/>
              <a:gd name="connsiteY31" fmla="*/ 0 h 166688"/>
              <a:gd name="connsiteX32" fmla="*/ 1129774 w 2678120"/>
              <a:gd name="connsiteY32" fmla="*/ 83344 h 166688"/>
              <a:gd name="connsiteX33" fmla="*/ 1046430 w 2678120"/>
              <a:gd name="connsiteY33" fmla="*/ 166688 h 166688"/>
              <a:gd name="connsiteX34" fmla="*/ 1129774 w 2678120"/>
              <a:gd name="connsiteY34" fmla="*/ 166688 h 166688"/>
              <a:gd name="connsiteX35" fmla="*/ 1213118 w 2678120"/>
              <a:gd name="connsiteY35" fmla="*/ 83344 h 166688"/>
              <a:gd name="connsiteX36" fmla="*/ 1339060 w 2678120"/>
              <a:gd name="connsiteY36" fmla="*/ 0 h 166688"/>
              <a:gd name="connsiteX37" fmla="*/ 1255716 w 2678120"/>
              <a:gd name="connsiteY37" fmla="*/ 0 h 166688"/>
              <a:gd name="connsiteX38" fmla="*/ 1339060 w 2678120"/>
              <a:gd name="connsiteY38" fmla="*/ 83344 h 166688"/>
              <a:gd name="connsiteX39" fmla="*/ 1255716 w 2678120"/>
              <a:gd name="connsiteY39" fmla="*/ 166688 h 166688"/>
              <a:gd name="connsiteX40" fmla="*/ 1339060 w 2678120"/>
              <a:gd name="connsiteY40" fmla="*/ 166688 h 166688"/>
              <a:gd name="connsiteX41" fmla="*/ 1422404 w 2678120"/>
              <a:gd name="connsiteY41" fmla="*/ 83344 h 166688"/>
              <a:gd name="connsiteX42" fmla="*/ 1548346 w 2678120"/>
              <a:gd name="connsiteY42" fmla="*/ 0 h 166688"/>
              <a:gd name="connsiteX43" fmla="*/ 1465002 w 2678120"/>
              <a:gd name="connsiteY43" fmla="*/ 0 h 166688"/>
              <a:gd name="connsiteX44" fmla="*/ 1548346 w 2678120"/>
              <a:gd name="connsiteY44" fmla="*/ 83344 h 166688"/>
              <a:gd name="connsiteX45" fmla="*/ 1465002 w 2678120"/>
              <a:gd name="connsiteY45" fmla="*/ 166688 h 166688"/>
              <a:gd name="connsiteX46" fmla="*/ 1548346 w 2678120"/>
              <a:gd name="connsiteY46" fmla="*/ 166688 h 166688"/>
              <a:gd name="connsiteX47" fmla="*/ 1631690 w 2678120"/>
              <a:gd name="connsiteY47" fmla="*/ 83344 h 166688"/>
              <a:gd name="connsiteX48" fmla="*/ 1757632 w 2678120"/>
              <a:gd name="connsiteY48" fmla="*/ 0 h 166688"/>
              <a:gd name="connsiteX49" fmla="*/ 1674288 w 2678120"/>
              <a:gd name="connsiteY49" fmla="*/ 0 h 166688"/>
              <a:gd name="connsiteX50" fmla="*/ 1757632 w 2678120"/>
              <a:gd name="connsiteY50" fmla="*/ 83344 h 166688"/>
              <a:gd name="connsiteX51" fmla="*/ 1674288 w 2678120"/>
              <a:gd name="connsiteY51" fmla="*/ 166688 h 166688"/>
              <a:gd name="connsiteX52" fmla="*/ 1757632 w 2678120"/>
              <a:gd name="connsiteY52" fmla="*/ 166688 h 166688"/>
              <a:gd name="connsiteX53" fmla="*/ 1840976 w 2678120"/>
              <a:gd name="connsiteY53" fmla="*/ 83344 h 166688"/>
              <a:gd name="connsiteX54" fmla="*/ 1966918 w 2678120"/>
              <a:gd name="connsiteY54" fmla="*/ 0 h 166688"/>
              <a:gd name="connsiteX55" fmla="*/ 1883574 w 2678120"/>
              <a:gd name="connsiteY55" fmla="*/ 0 h 166688"/>
              <a:gd name="connsiteX56" fmla="*/ 1966918 w 2678120"/>
              <a:gd name="connsiteY56" fmla="*/ 83344 h 166688"/>
              <a:gd name="connsiteX57" fmla="*/ 1883574 w 2678120"/>
              <a:gd name="connsiteY57" fmla="*/ 166688 h 166688"/>
              <a:gd name="connsiteX58" fmla="*/ 1966918 w 2678120"/>
              <a:gd name="connsiteY58" fmla="*/ 166688 h 166688"/>
              <a:gd name="connsiteX59" fmla="*/ 2050262 w 2678120"/>
              <a:gd name="connsiteY59" fmla="*/ 83344 h 166688"/>
              <a:gd name="connsiteX60" fmla="*/ 2176204 w 2678120"/>
              <a:gd name="connsiteY60" fmla="*/ 0 h 166688"/>
              <a:gd name="connsiteX61" fmla="*/ 2092860 w 2678120"/>
              <a:gd name="connsiteY61" fmla="*/ 0 h 166688"/>
              <a:gd name="connsiteX62" fmla="*/ 2176204 w 2678120"/>
              <a:gd name="connsiteY62" fmla="*/ 83344 h 166688"/>
              <a:gd name="connsiteX63" fmla="*/ 2092860 w 2678120"/>
              <a:gd name="connsiteY63" fmla="*/ 166688 h 166688"/>
              <a:gd name="connsiteX64" fmla="*/ 2176204 w 2678120"/>
              <a:gd name="connsiteY64" fmla="*/ 166688 h 166688"/>
              <a:gd name="connsiteX65" fmla="*/ 2259548 w 2678120"/>
              <a:gd name="connsiteY65" fmla="*/ 83344 h 166688"/>
              <a:gd name="connsiteX66" fmla="*/ 2385490 w 2678120"/>
              <a:gd name="connsiteY66" fmla="*/ 0 h 166688"/>
              <a:gd name="connsiteX67" fmla="*/ 2302146 w 2678120"/>
              <a:gd name="connsiteY67" fmla="*/ 0 h 166688"/>
              <a:gd name="connsiteX68" fmla="*/ 2385490 w 2678120"/>
              <a:gd name="connsiteY68" fmla="*/ 83344 h 166688"/>
              <a:gd name="connsiteX69" fmla="*/ 2302146 w 2678120"/>
              <a:gd name="connsiteY69" fmla="*/ 166688 h 166688"/>
              <a:gd name="connsiteX70" fmla="*/ 2385490 w 2678120"/>
              <a:gd name="connsiteY70" fmla="*/ 166688 h 166688"/>
              <a:gd name="connsiteX71" fmla="*/ 2468834 w 2678120"/>
              <a:gd name="connsiteY71" fmla="*/ 83344 h 166688"/>
              <a:gd name="connsiteX72" fmla="*/ 2594776 w 2678120"/>
              <a:gd name="connsiteY72" fmla="*/ 0 h 166688"/>
              <a:gd name="connsiteX73" fmla="*/ 2511432 w 2678120"/>
              <a:gd name="connsiteY73" fmla="*/ 0 h 166688"/>
              <a:gd name="connsiteX74" fmla="*/ 2594776 w 2678120"/>
              <a:gd name="connsiteY74" fmla="*/ 83344 h 166688"/>
              <a:gd name="connsiteX75" fmla="*/ 2511432 w 2678120"/>
              <a:gd name="connsiteY75" fmla="*/ 166688 h 166688"/>
              <a:gd name="connsiteX76" fmla="*/ 2594776 w 2678120"/>
              <a:gd name="connsiteY76" fmla="*/ 166688 h 166688"/>
              <a:gd name="connsiteX77" fmla="*/ 2678120 w 2678120"/>
              <a:gd name="connsiteY77" fmla="*/ 83344 h 166688"/>
            </a:gdLst>
            <a:ahLst/>
            <a:cxnLst/>
            <a:rect l="l" t="t" r="r" b="b"/>
            <a:pathLst>
              <a:path w="2678120" h="166688">
                <a:moveTo>
                  <a:pt x="83344" y="0"/>
                </a:moveTo>
                <a:lnTo>
                  <a:pt x="0" y="0"/>
                </a:lnTo>
                <a:lnTo>
                  <a:pt x="83344" y="83344"/>
                </a:lnTo>
                <a:lnTo>
                  <a:pt x="0" y="166688"/>
                </a:lnTo>
                <a:lnTo>
                  <a:pt x="83344" y="166688"/>
                </a:lnTo>
                <a:lnTo>
                  <a:pt x="166688" y="83344"/>
                </a:lnTo>
                <a:close/>
                <a:moveTo>
                  <a:pt x="292630" y="0"/>
                </a:moveTo>
                <a:lnTo>
                  <a:pt x="209286" y="0"/>
                </a:lnTo>
                <a:lnTo>
                  <a:pt x="292630" y="83344"/>
                </a:lnTo>
                <a:lnTo>
                  <a:pt x="209286" y="166688"/>
                </a:lnTo>
                <a:lnTo>
                  <a:pt x="292630" y="166688"/>
                </a:lnTo>
                <a:lnTo>
                  <a:pt x="375974" y="83344"/>
                </a:lnTo>
                <a:close/>
                <a:moveTo>
                  <a:pt x="501916" y="0"/>
                </a:moveTo>
                <a:lnTo>
                  <a:pt x="418572" y="0"/>
                </a:lnTo>
                <a:lnTo>
                  <a:pt x="501916" y="83344"/>
                </a:lnTo>
                <a:lnTo>
                  <a:pt x="418572" y="166688"/>
                </a:lnTo>
                <a:lnTo>
                  <a:pt x="501916" y="166688"/>
                </a:lnTo>
                <a:lnTo>
                  <a:pt x="585260" y="83344"/>
                </a:lnTo>
                <a:close/>
                <a:moveTo>
                  <a:pt x="711202" y="0"/>
                </a:moveTo>
                <a:lnTo>
                  <a:pt x="627858" y="0"/>
                </a:lnTo>
                <a:lnTo>
                  <a:pt x="711202" y="83344"/>
                </a:lnTo>
                <a:lnTo>
                  <a:pt x="627858" y="166688"/>
                </a:lnTo>
                <a:lnTo>
                  <a:pt x="711202" y="166688"/>
                </a:lnTo>
                <a:lnTo>
                  <a:pt x="794546" y="83344"/>
                </a:lnTo>
                <a:close/>
                <a:moveTo>
                  <a:pt x="920488" y="0"/>
                </a:moveTo>
                <a:lnTo>
                  <a:pt x="837144" y="0"/>
                </a:lnTo>
                <a:lnTo>
                  <a:pt x="920488" y="83344"/>
                </a:lnTo>
                <a:lnTo>
                  <a:pt x="837144" y="166688"/>
                </a:lnTo>
                <a:lnTo>
                  <a:pt x="920488" y="166688"/>
                </a:lnTo>
                <a:lnTo>
                  <a:pt x="1003832" y="83344"/>
                </a:lnTo>
                <a:close/>
                <a:moveTo>
                  <a:pt x="1129774" y="0"/>
                </a:moveTo>
                <a:lnTo>
                  <a:pt x="1046430" y="0"/>
                </a:lnTo>
                <a:lnTo>
                  <a:pt x="1129774" y="83344"/>
                </a:lnTo>
                <a:lnTo>
                  <a:pt x="1046430" y="166688"/>
                </a:lnTo>
                <a:lnTo>
                  <a:pt x="1129774" y="166688"/>
                </a:lnTo>
                <a:lnTo>
                  <a:pt x="1213118" y="83344"/>
                </a:lnTo>
                <a:close/>
                <a:moveTo>
                  <a:pt x="1339060" y="0"/>
                </a:moveTo>
                <a:lnTo>
                  <a:pt x="1255716" y="0"/>
                </a:lnTo>
                <a:lnTo>
                  <a:pt x="1339060" y="83344"/>
                </a:lnTo>
                <a:lnTo>
                  <a:pt x="1255716" y="166688"/>
                </a:lnTo>
                <a:lnTo>
                  <a:pt x="1339060" y="166688"/>
                </a:lnTo>
                <a:lnTo>
                  <a:pt x="1422404" y="83344"/>
                </a:lnTo>
                <a:close/>
                <a:moveTo>
                  <a:pt x="1548346" y="0"/>
                </a:moveTo>
                <a:lnTo>
                  <a:pt x="1465002" y="0"/>
                </a:lnTo>
                <a:lnTo>
                  <a:pt x="1548346" y="83344"/>
                </a:lnTo>
                <a:lnTo>
                  <a:pt x="1465002" y="166688"/>
                </a:lnTo>
                <a:lnTo>
                  <a:pt x="1548346" y="166688"/>
                </a:lnTo>
                <a:lnTo>
                  <a:pt x="1631690" y="83344"/>
                </a:lnTo>
                <a:close/>
                <a:moveTo>
                  <a:pt x="1757632" y="0"/>
                </a:moveTo>
                <a:lnTo>
                  <a:pt x="1674288" y="0"/>
                </a:lnTo>
                <a:lnTo>
                  <a:pt x="1757632" y="83344"/>
                </a:lnTo>
                <a:lnTo>
                  <a:pt x="1674288" y="166688"/>
                </a:lnTo>
                <a:lnTo>
                  <a:pt x="1757632" y="166688"/>
                </a:lnTo>
                <a:lnTo>
                  <a:pt x="1840976" y="83344"/>
                </a:lnTo>
                <a:close/>
                <a:moveTo>
                  <a:pt x="1966918" y="0"/>
                </a:moveTo>
                <a:lnTo>
                  <a:pt x="1883574" y="0"/>
                </a:lnTo>
                <a:lnTo>
                  <a:pt x="1966918" y="83344"/>
                </a:lnTo>
                <a:lnTo>
                  <a:pt x="1883574" y="166688"/>
                </a:lnTo>
                <a:lnTo>
                  <a:pt x="1966918" y="166688"/>
                </a:lnTo>
                <a:lnTo>
                  <a:pt x="2050262" y="83344"/>
                </a:lnTo>
                <a:close/>
                <a:moveTo>
                  <a:pt x="2176204" y="0"/>
                </a:moveTo>
                <a:lnTo>
                  <a:pt x="2092860" y="0"/>
                </a:lnTo>
                <a:lnTo>
                  <a:pt x="2176204" y="83344"/>
                </a:lnTo>
                <a:lnTo>
                  <a:pt x="2092860" y="166688"/>
                </a:lnTo>
                <a:lnTo>
                  <a:pt x="2176204" y="166688"/>
                </a:lnTo>
                <a:lnTo>
                  <a:pt x="2259548" y="83344"/>
                </a:lnTo>
                <a:close/>
                <a:moveTo>
                  <a:pt x="2385490" y="0"/>
                </a:moveTo>
                <a:lnTo>
                  <a:pt x="2302146" y="0"/>
                </a:lnTo>
                <a:lnTo>
                  <a:pt x="2385490" y="83344"/>
                </a:lnTo>
                <a:lnTo>
                  <a:pt x="2302146" y="166688"/>
                </a:lnTo>
                <a:lnTo>
                  <a:pt x="2385490" y="166688"/>
                </a:lnTo>
                <a:lnTo>
                  <a:pt x="2468834" y="83344"/>
                </a:lnTo>
                <a:close/>
                <a:moveTo>
                  <a:pt x="2594776" y="0"/>
                </a:moveTo>
                <a:lnTo>
                  <a:pt x="2511432" y="0"/>
                </a:lnTo>
                <a:lnTo>
                  <a:pt x="2594776" y="83344"/>
                </a:lnTo>
                <a:lnTo>
                  <a:pt x="2511432" y="166688"/>
                </a:lnTo>
                <a:lnTo>
                  <a:pt x="2594776" y="166688"/>
                </a:lnTo>
                <a:lnTo>
                  <a:pt x="2678120" y="83344"/>
                </a:lnTo>
                <a:close/>
              </a:path>
            </a:pathLst>
          </a:custGeom>
          <a:solidFill>
            <a:schemeClr val="accent3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4260462">
            <a:off x="2256028" y="525539"/>
            <a:ext cx="2655911" cy="6314854"/>
          </a:xfrm>
          <a:prstGeom prst="arc">
            <a:avLst>
              <a:gd name="adj1" fmla="val 10322886"/>
              <a:gd name="adj2" fmla="val 10297643"/>
            </a:avLst>
          </a:prstGeom>
          <a:noFill/>
          <a:ln w="12700" cap="sq">
            <a:gradFill>
              <a:gsLst>
                <a:gs pos="0">
                  <a:schemeClr val="accent2">
                    <a:lumMod val="0"/>
                    <a:lumOff val="100000"/>
                    <a:alpha val="0"/>
                  </a:schemeClr>
                </a:gs>
                <a:gs pos="37000">
                  <a:schemeClr val="accent2">
                    <a:lumMod val="20000"/>
                    <a:lumOff val="80000"/>
                  </a:schemeClr>
                </a:gs>
              </a:gsLst>
              <a:lin ang="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17298284" flipV="1">
            <a:off x="2256028" y="530580"/>
            <a:ext cx="2655911" cy="6314854"/>
          </a:xfrm>
          <a:prstGeom prst="arc">
            <a:avLst>
              <a:gd name="adj1" fmla="val 10946379"/>
              <a:gd name="adj2" fmla="val 10934146"/>
            </a:avLst>
          </a:prstGeom>
          <a:noFill/>
          <a:ln w="12700" cap="sq">
            <a:gradFill>
              <a:gsLst>
                <a:gs pos="0">
                  <a:schemeClr val="accent2">
                    <a:lumMod val="0"/>
                    <a:lumOff val="100000"/>
                    <a:alpha val="0"/>
                  </a:schemeClr>
                </a:gs>
                <a:gs pos="37000">
                  <a:schemeClr val="accent2">
                    <a:lumMod val="20000"/>
                    <a:lumOff val="80000"/>
                  </a:schemeClr>
                </a:gs>
              </a:gsLst>
              <a:lin ang="810000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1118779" y="5113121"/>
            <a:ext cx="201040" cy="20068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  <a:effectLst>
            <a:outerShdw blurRad="279400" dist="63500" dir="2700000" algn="tl" rotWithShape="0">
              <a:schemeClr val="accent2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5376069" y="1956530"/>
            <a:ext cx="246878" cy="24644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  <a:effectLst>
            <a:outerShdw blurRad="279400" dist="63500" dir="2700000" algn="tl" rotWithShape="0">
              <a:schemeClr val="accent2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782429" y="1596568"/>
            <a:ext cx="1968391" cy="51473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sq">
            <a:solidFill>
              <a:schemeClr val="accent2">
                <a:lumMod val="20000"/>
                <a:lumOff val="80000"/>
              </a:schemeClr>
            </a:solidFill>
            <a:miter/>
          </a:ln>
          <a:effectLst>
            <a:outerShdw blurRad="203200" dist="101600" dir="2700000" algn="tl" rotWithShape="0">
              <a:schemeClr val="accent1">
                <a:lumMod val="75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1497512" y="1682694"/>
            <a:ext cx="985210" cy="34248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10000"/>
              </a:lnSpc>
            </a:pPr>
            <a:r>
              <a:rPr kumimoji="1" lang="en-US" altLang="zh-CN" sz="2400">
                <a:ln w="12700">
                  <a:noFill/>
                </a:ln>
                <a:gradFill>
                  <a:gsLst>
                    <a:gs pos="10000">
                      <a:srgbClr val="AFFF01">
                        <a:alpha val="100000"/>
                      </a:srgbClr>
                    </a:gs>
                    <a:gs pos="100000">
                      <a:srgbClr val="9EE600">
                        <a:alpha val="100000"/>
                      </a:srgbClr>
                    </a:gs>
                  </a:gsLst>
                  <a:lin ang="13500000" scaled="0"/>
                </a:gra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PART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699342" y="1537056"/>
            <a:ext cx="631902" cy="633758"/>
          </a:xfrm>
          <a:custGeom>
            <a:avLst/>
            <a:gdLst>
              <a:gd name="connsiteX0" fmla="*/ 38100 w 485011"/>
              <a:gd name="connsiteY0" fmla="*/ 0 h 485011"/>
              <a:gd name="connsiteX1" fmla="*/ 347023 w 485011"/>
              <a:gd name="connsiteY1" fmla="*/ 0 h 485011"/>
              <a:gd name="connsiteX2" fmla="*/ 412064 w 485011"/>
              <a:gd name="connsiteY2" fmla="*/ 26941 h 485011"/>
              <a:gd name="connsiteX3" fmla="*/ 458070 w 485011"/>
              <a:gd name="connsiteY3" fmla="*/ 72948 h 485011"/>
              <a:gd name="connsiteX4" fmla="*/ 485011 w 485011"/>
              <a:gd name="connsiteY4" fmla="*/ 137988 h 485011"/>
              <a:gd name="connsiteX5" fmla="*/ 485011 w 485011"/>
              <a:gd name="connsiteY5" fmla="*/ 446911 h 485011"/>
              <a:gd name="connsiteX6" fmla="*/ 485011 w 485011"/>
              <a:gd name="connsiteY6" fmla="*/ 485011 h 485011"/>
              <a:gd name="connsiteX7" fmla="*/ 485011 w 485011"/>
              <a:gd name="connsiteY7" fmla="*/ 485011 h 485011"/>
              <a:gd name="connsiteX8" fmla="*/ 446911 w 485011"/>
              <a:gd name="connsiteY8" fmla="*/ 485011 h 485011"/>
              <a:gd name="connsiteX9" fmla="*/ 137988 w 485011"/>
              <a:gd name="connsiteY9" fmla="*/ 485011 h 485011"/>
              <a:gd name="connsiteX10" fmla="*/ 72947 w 485011"/>
              <a:gd name="connsiteY10" fmla="*/ 458071 h 485011"/>
              <a:gd name="connsiteX11" fmla="*/ 26941 w 485011"/>
              <a:gd name="connsiteY11" fmla="*/ 412064 h 485011"/>
              <a:gd name="connsiteX12" fmla="*/ 0 w 485011"/>
              <a:gd name="connsiteY12" fmla="*/ 347023 h 485011"/>
              <a:gd name="connsiteX13" fmla="*/ 0 w 485011"/>
              <a:gd name="connsiteY13" fmla="*/ 38100 h 485011"/>
              <a:gd name="connsiteX14" fmla="*/ 38100 w 485011"/>
              <a:gd name="connsiteY14" fmla="*/ 0 h 485011"/>
            </a:gdLst>
            <a:ahLst/>
            <a:cxnLst/>
            <a:rect l="l" t="t" r="r" b="b"/>
            <a:pathLst>
              <a:path w="485011" h="485011">
                <a:moveTo>
                  <a:pt x="38100" y="0"/>
                </a:moveTo>
                <a:lnTo>
                  <a:pt x="347023" y="0"/>
                </a:lnTo>
                <a:cubicBezTo>
                  <a:pt x="347023" y="0"/>
                  <a:pt x="384007" y="2694"/>
                  <a:pt x="412064" y="26941"/>
                </a:cubicBezTo>
                <a:lnTo>
                  <a:pt x="458070" y="72948"/>
                </a:lnTo>
                <a:cubicBezTo>
                  <a:pt x="458070" y="72948"/>
                  <a:pt x="482317" y="101004"/>
                  <a:pt x="485011" y="137988"/>
                </a:cubicBezTo>
                <a:lnTo>
                  <a:pt x="485011" y="446911"/>
                </a:lnTo>
                <a:cubicBezTo>
                  <a:pt x="485011" y="446911"/>
                  <a:pt x="485011" y="481201"/>
                  <a:pt x="485011" y="485011"/>
                </a:cubicBezTo>
                <a:lnTo>
                  <a:pt x="485011" y="485011"/>
                </a:lnTo>
                <a:cubicBezTo>
                  <a:pt x="485011" y="485011"/>
                  <a:pt x="481201" y="485011"/>
                  <a:pt x="446911" y="485011"/>
                </a:cubicBezTo>
                <a:lnTo>
                  <a:pt x="137988" y="485011"/>
                </a:lnTo>
                <a:cubicBezTo>
                  <a:pt x="137988" y="485011"/>
                  <a:pt x="101004" y="482317"/>
                  <a:pt x="72947" y="458071"/>
                </a:cubicBezTo>
                <a:lnTo>
                  <a:pt x="26941" y="412064"/>
                </a:lnTo>
                <a:cubicBezTo>
                  <a:pt x="26941" y="412064"/>
                  <a:pt x="2694" y="384007"/>
                  <a:pt x="0" y="347023"/>
                </a:cubicBezTo>
                <a:lnTo>
                  <a:pt x="0" y="38100"/>
                </a:lnTo>
                <a:cubicBezTo>
                  <a:pt x="0" y="38100"/>
                  <a:pt x="3810" y="3810"/>
                  <a:pt x="38100" y="0"/>
                </a:cubicBezTo>
              </a:path>
            </a:pathLst>
          </a:custGeom>
          <a:gradFill>
            <a:gsLst>
              <a:gs pos="42000">
                <a:schemeClr val="accent3">
                  <a:lumMod val="100000"/>
                </a:schemeClr>
              </a:gs>
              <a:gs pos="100000">
                <a:schemeClr val="accent3">
                  <a:lumMod val="90000"/>
                  <a:lumOff val="10000"/>
                </a:schemeClr>
              </a:gs>
            </a:gsLst>
            <a:lin ang="13500000" scaled="0"/>
          </a:gradFill>
          <a:ln w="12700" cap="sq">
            <a:noFill/>
            <a:miter/>
          </a:ln>
          <a:effectLst>
            <a:outerShdw blurRad="279400" dist="63500" dir="2700000" algn="tl" rotWithShape="0">
              <a:schemeClr val="accent2">
                <a:lumMod val="75000"/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710768" y="782376"/>
            <a:ext cx="609052" cy="124280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1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03</a:t>
            </a:r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>
            <a:off x="6869365" y="589449"/>
            <a:ext cx="408011" cy="439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>
            <a:off x="10813042" y="904794"/>
            <a:ext cx="408011" cy="439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alphaModFix amt="100000"/>
          </a:blip>
          <a:srcRect/>
          <a:stretch>
            <a:fillRect/>
          </a:stretch>
        </p:blipFill>
        <p:spPr>
          <a:xfrm>
            <a:off x="6742887" y="6196802"/>
            <a:ext cx="305062" cy="328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alphaModFix amt="100000"/>
          </a:blip>
          <a:srcRect/>
          <a:stretch>
            <a:fillRect/>
          </a:stretch>
        </p:blipFill>
        <p:spPr>
          <a:xfrm>
            <a:off x="783095" y="4845673"/>
            <a:ext cx="260605" cy="280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>
            <a:off x="3751256" y="1063563"/>
            <a:ext cx="408011" cy="43925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标题 1"/>
          <p:cNvSpPr txBox="1"/>
          <p:nvPr/>
        </p:nvSpPr>
        <p:spPr>
          <a:xfrm>
            <a:off x="749889" y="2631807"/>
            <a:ext cx="5879777" cy="242105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45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三、创设幼儿园环境的   注意事项</a:t>
            </a:r>
            <a:endParaRPr kumimoji="1"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>
            <p:custDataLst>
              <p:tags r:id="rId1"/>
            </p:custDataLst>
          </p:nvPr>
        </p:nvSpPr>
        <p:spPr>
          <a:xfrm>
            <a:off x="6802170" y="0"/>
            <a:ext cx="1881456" cy="6857986"/>
          </a:xfrm>
          <a:custGeom>
            <a:avLst/>
            <a:gdLst>
              <a:gd name="connsiteX0" fmla="*/ 1215456 w 1881456"/>
              <a:gd name="connsiteY0" fmla="*/ 0 h 6857986"/>
              <a:gd name="connsiteX1" fmla="*/ 1881456 w 1881456"/>
              <a:gd name="connsiteY1" fmla="*/ 0 h 6857986"/>
              <a:gd name="connsiteX2" fmla="*/ 1784670 w 1881456"/>
              <a:gd name="connsiteY2" fmla="*/ 101516 h 6857986"/>
              <a:gd name="connsiteX3" fmla="*/ 499054 w 1881456"/>
              <a:gd name="connsiteY3" fmla="*/ 3428999 h 6857986"/>
              <a:gd name="connsiteX4" fmla="*/ 1784670 w 1881456"/>
              <a:gd name="connsiteY4" fmla="*/ 6756483 h 6857986"/>
              <a:gd name="connsiteX5" fmla="*/ 1881445 w 1881456"/>
              <a:gd name="connsiteY5" fmla="*/ 6857986 h 6857986"/>
              <a:gd name="connsiteX6" fmla="*/ 1215447 w 1881456"/>
              <a:gd name="connsiteY6" fmla="*/ 6857986 h 6857986"/>
              <a:gd name="connsiteX7" fmla="*/ 1082302 w 1881456"/>
              <a:gd name="connsiteY7" fmla="*/ 6688557 h 6857986"/>
              <a:gd name="connsiteX8" fmla="*/ 0 w 1881456"/>
              <a:gd name="connsiteY8" fmla="*/ 3428999 h 6857986"/>
              <a:gd name="connsiteX9" fmla="*/ 1082302 w 1881456"/>
              <a:gd name="connsiteY9" fmla="*/ 169442 h 6857986"/>
            </a:gdLst>
            <a:ahLst/>
            <a:cxnLst/>
            <a:rect l="l" t="t" r="r" b="b"/>
            <a:pathLst>
              <a:path w="1881456" h="6857986">
                <a:moveTo>
                  <a:pt x="1215456" y="0"/>
                </a:moveTo>
                <a:lnTo>
                  <a:pt x="1881456" y="0"/>
                </a:lnTo>
                <a:lnTo>
                  <a:pt x="1784670" y="101516"/>
                </a:lnTo>
                <a:cubicBezTo>
                  <a:pt x="985895" y="980365"/>
                  <a:pt x="499054" y="2147828"/>
                  <a:pt x="499054" y="3428999"/>
                </a:cubicBezTo>
                <a:cubicBezTo>
                  <a:pt x="499054" y="4710170"/>
                  <a:pt x="985895" y="5877634"/>
                  <a:pt x="1784670" y="6756483"/>
                </a:cubicBezTo>
                <a:lnTo>
                  <a:pt x="1881445" y="6857986"/>
                </a:lnTo>
                <a:lnTo>
                  <a:pt x="1215447" y="6857986"/>
                </a:lnTo>
                <a:lnTo>
                  <a:pt x="1082302" y="6688557"/>
                </a:lnTo>
                <a:cubicBezTo>
                  <a:pt x="402547" y="5779617"/>
                  <a:pt x="0" y="4651318"/>
                  <a:pt x="0" y="3428999"/>
                </a:cubicBezTo>
                <a:cubicBezTo>
                  <a:pt x="0" y="2206680"/>
                  <a:pt x="402547" y="1078381"/>
                  <a:pt x="1082302" y="169442"/>
                </a:cubicBezTo>
                <a:close/>
              </a:path>
            </a:pathLst>
          </a:cu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>
            <p:custDataLst>
              <p:tags r:id="rId2"/>
            </p:custDataLst>
          </p:nvPr>
        </p:nvSpPr>
        <p:spPr>
          <a:xfrm>
            <a:off x="1122677" y="2476587"/>
            <a:ext cx="5679443" cy="69997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30000"/>
              </a:lnSpc>
            </a:pPr>
            <a:r>
              <a:rPr kumimoji="1" lang="en-US" altLang="zh-CN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建立学前儿童之间良好的同伴关系</a:t>
            </a:r>
            <a:endParaRPr kumimoji="1" lang="zh-CN" altLang="en-US"/>
          </a:p>
        </p:txBody>
      </p:sp>
      <p:sp>
        <p:nvSpPr>
          <p:cNvPr id="9" name="标题 1"/>
          <p:cNvSpPr txBox="1"/>
          <p:nvPr>
            <p:custDataLst>
              <p:tags r:id="rId3"/>
            </p:custDataLst>
          </p:nvPr>
        </p:nvSpPr>
        <p:spPr>
          <a:xfrm>
            <a:off x="1122677" y="1234803"/>
            <a:ext cx="5679443" cy="69997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30000"/>
              </a:lnSpc>
            </a:pPr>
            <a:r>
              <a:rPr kumimoji="1" lang="en-US" altLang="zh-CN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建立安全、温暖、互相信任的师幼关系</a:t>
            </a:r>
            <a:endParaRPr kumimoji="1" lang="zh-CN" altLang="en-US"/>
          </a:p>
        </p:txBody>
      </p:sp>
      <p:sp>
        <p:nvSpPr>
          <p:cNvPr id="12" name="标题 1"/>
          <p:cNvSpPr txBox="1"/>
          <p:nvPr>
            <p:custDataLst>
              <p:tags r:id="rId4"/>
            </p:custDataLst>
          </p:nvPr>
        </p:nvSpPr>
        <p:spPr>
          <a:xfrm>
            <a:off x="911084" y="1701222"/>
            <a:ext cx="126854" cy="131412"/>
          </a:xfrm>
          <a:custGeom>
            <a:avLst/>
            <a:gdLst>
              <a:gd name="T0" fmla="*/ 7371 w 17675"/>
              <a:gd name="T1" fmla="*/ 1125 h 18310"/>
              <a:gd name="T2" fmla="*/ 5959 w 17675"/>
              <a:gd name="T3" fmla="*/ 593 h 18310"/>
              <a:gd name="T4" fmla="*/ 4735 w 17675"/>
              <a:gd name="T5" fmla="*/ 240 h 18310"/>
              <a:gd name="T6" fmla="*/ 3627 w 17675"/>
              <a:gd name="T7" fmla="*/ 54 h 18310"/>
              <a:gd name="T8" fmla="*/ 2806 w 17675"/>
              <a:gd name="T9" fmla="*/ 7 h 18310"/>
              <a:gd name="T10" fmla="*/ 2454 w 17675"/>
              <a:gd name="T11" fmla="*/ 85 h 18310"/>
              <a:gd name="T12" fmla="*/ 2132 w 17675"/>
              <a:gd name="T13" fmla="*/ 262 h 18310"/>
              <a:gd name="T14" fmla="*/ 1838 w 17675"/>
              <a:gd name="T15" fmla="*/ 533 h 18310"/>
              <a:gd name="T16" fmla="*/ 1454 w 17675"/>
              <a:gd name="T17" fmla="*/ 1111 h 18310"/>
              <a:gd name="T18" fmla="*/ 1261 w 17675"/>
              <a:gd name="T19" fmla="*/ 1545 h 18310"/>
              <a:gd name="T20" fmla="*/ 1008 w 17675"/>
              <a:gd name="T21" fmla="*/ 2315 h 18310"/>
              <a:gd name="T22" fmla="*/ 836 w 17675"/>
              <a:gd name="T23" fmla="*/ 2906 h 18310"/>
              <a:gd name="T24" fmla="*/ 683 w 17675"/>
              <a:gd name="T25" fmla="*/ 3519 h 18310"/>
              <a:gd name="T26" fmla="*/ 506 w 17675"/>
              <a:gd name="T27" fmla="*/ 4330 h 18310"/>
              <a:gd name="T28" fmla="*/ 356 w 17675"/>
              <a:gd name="T29" fmla="*/ 5177 h 18310"/>
              <a:gd name="T30" fmla="*/ 199 w 17675"/>
              <a:gd name="T31" fmla="*/ 6352 h 18310"/>
              <a:gd name="T32" fmla="*/ 65 w 17675"/>
              <a:gd name="T33" fmla="*/ 7805 h 18310"/>
              <a:gd name="T34" fmla="*/ 1 w 17675"/>
              <a:gd name="T35" fmla="*/ 9354 h 18310"/>
              <a:gd name="T36" fmla="*/ 54 w 17675"/>
              <a:gd name="T37" fmla="*/ 10490 h 18310"/>
              <a:gd name="T38" fmla="*/ 149 w 17675"/>
              <a:gd name="T39" fmla="*/ 11811 h 18310"/>
              <a:gd name="T40" fmla="*/ 298 w 17675"/>
              <a:gd name="T41" fmla="*/ 13066 h 18310"/>
              <a:gd name="T42" fmla="*/ 650 w 17675"/>
              <a:gd name="T43" fmla="*/ 14979 h 18310"/>
              <a:gd name="T44" fmla="*/ 991 w 17675"/>
              <a:gd name="T45" fmla="*/ 16266 h 18310"/>
              <a:gd name="T46" fmla="*/ 1332 w 17675"/>
              <a:gd name="T47" fmla="*/ 17156 h 18310"/>
              <a:gd name="T48" fmla="*/ 1598 w 17675"/>
              <a:gd name="T49" fmla="*/ 17614 h 18310"/>
              <a:gd name="T50" fmla="*/ 1917 w 17675"/>
              <a:gd name="T51" fmla="*/ 17970 h 18310"/>
              <a:gd name="T52" fmla="*/ 2349 w 17675"/>
              <a:gd name="T53" fmla="*/ 18232 h 18310"/>
              <a:gd name="T54" fmla="*/ 2745 w 17675"/>
              <a:gd name="T55" fmla="*/ 18309 h 18310"/>
              <a:gd name="T56" fmla="*/ 3384 w 17675"/>
              <a:gd name="T57" fmla="*/ 18287 h 18310"/>
              <a:gd name="T58" fmla="*/ 4157 w 17675"/>
              <a:gd name="T59" fmla="*/ 18192 h 18310"/>
              <a:gd name="T60" fmla="*/ 5006 w 17675"/>
              <a:gd name="T61" fmla="*/ 18009 h 18310"/>
              <a:gd name="T62" fmla="*/ 6483 w 17675"/>
              <a:gd name="T63" fmla="*/ 17544 h 18310"/>
              <a:gd name="T64" fmla="*/ 7200 w 17675"/>
              <a:gd name="T65" fmla="*/ 17277 h 18310"/>
              <a:gd name="T66" fmla="*/ 8295 w 17675"/>
              <a:gd name="T67" fmla="*/ 16841 h 18310"/>
              <a:gd name="T68" fmla="*/ 8872 w 17675"/>
              <a:gd name="T69" fmla="*/ 16605 h 18310"/>
              <a:gd name="T70" fmla="*/ 9346 w 17675"/>
              <a:gd name="T71" fmla="*/ 16391 h 18310"/>
              <a:gd name="T72" fmla="*/ 10057 w 17675"/>
              <a:gd name="T73" fmla="*/ 16048 h 18310"/>
              <a:gd name="T74" fmla="*/ 10903 w 17675"/>
              <a:gd name="T75" fmla="*/ 15584 h 18310"/>
              <a:gd name="T76" fmla="*/ 11867 w 17675"/>
              <a:gd name="T77" fmla="*/ 14997 h 18310"/>
              <a:gd name="T78" fmla="*/ 12590 w 17675"/>
              <a:gd name="T79" fmla="*/ 14528 h 18310"/>
              <a:gd name="T80" fmla="*/ 13212 w 17675"/>
              <a:gd name="T81" fmla="*/ 14088 h 18310"/>
              <a:gd name="T82" fmla="*/ 14481 w 17675"/>
              <a:gd name="T83" fmla="*/ 13112 h 18310"/>
              <a:gd name="T84" fmla="*/ 14802 w 17675"/>
              <a:gd name="T85" fmla="*/ 12854 h 18310"/>
              <a:gd name="T86" fmla="*/ 15451 w 17675"/>
              <a:gd name="T87" fmla="*/ 12291 h 18310"/>
              <a:gd name="T88" fmla="*/ 15927 w 17675"/>
              <a:gd name="T89" fmla="*/ 11853 h 18310"/>
              <a:gd name="T90" fmla="*/ 16443 w 17675"/>
              <a:gd name="T91" fmla="*/ 11335 h 18310"/>
              <a:gd name="T92" fmla="*/ 16856 w 17675"/>
              <a:gd name="T93" fmla="*/ 10896 h 18310"/>
              <a:gd name="T94" fmla="*/ 17295 w 17675"/>
              <a:gd name="T95" fmla="*/ 10296 h 18310"/>
              <a:gd name="T96" fmla="*/ 17543 w 17675"/>
              <a:gd name="T97" fmla="*/ 9805 h 18310"/>
              <a:gd name="T98" fmla="*/ 17675 w 17675"/>
              <a:gd name="T99" fmla="*/ 9283 h 18310"/>
              <a:gd name="T100" fmla="*/ 17609 w 17675"/>
              <a:gd name="T101" fmla="*/ 8895 h 18310"/>
              <a:gd name="T102" fmla="*/ 17328 w 17675"/>
              <a:gd name="T103" fmla="*/ 8254 h 18310"/>
              <a:gd name="T104" fmla="*/ 16958 w 17675"/>
              <a:gd name="T105" fmla="*/ 7727 h 18310"/>
              <a:gd name="T106" fmla="*/ 16207 w 17675"/>
              <a:gd name="T107" fmla="*/ 6899 h 18310"/>
              <a:gd name="T108" fmla="*/ 14144 w 17675"/>
              <a:gd name="T109" fmla="*/ 5052 h 18310"/>
              <a:gd name="T110" fmla="*/ 13172 w 17675"/>
              <a:gd name="T111" fmla="*/ 4299 h 18310"/>
              <a:gd name="T112" fmla="*/ 12177 w 17675"/>
              <a:gd name="T113" fmla="*/ 3589 h 18310"/>
              <a:gd name="T114" fmla="*/ 11125 w 17675"/>
              <a:gd name="T115" fmla="*/ 2920 h 18310"/>
              <a:gd name="T116" fmla="*/ 10015 w 17675"/>
              <a:gd name="T117" fmla="*/ 2305 h 18310"/>
              <a:gd name="T118" fmla="*/ 9091 w 17675"/>
              <a:gd name="T119" fmla="*/ 1855 h 18310"/>
              <a:gd name="T120" fmla="*/ 8300 w 17675"/>
              <a:gd name="T121" fmla="*/ 1511 h 18310"/>
            </a:gdLst>
            <a:ahLst/>
            <a:cxnLst/>
            <a:rect l="0" t="0" r="r" b="b"/>
            <a:pathLst>
              <a:path w="17675" h="18310">
                <a:moveTo>
                  <a:pt x="8078" y="1426"/>
                </a:moveTo>
                <a:lnTo>
                  <a:pt x="8047" y="1409"/>
                </a:lnTo>
                <a:lnTo>
                  <a:pt x="8014" y="1392"/>
                </a:lnTo>
                <a:lnTo>
                  <a:pt x="7978" y="1376"/>
                </a:lnTo>
                <a:lnTo>
                  <a:pt x="7940" y="1360"/>
                </a:lnTo>
                <a:lnTo>
                  <a:pt x="7901" y="1345"/>
                </a:lnTo>
                <a:lnTo>
                  <a:pt x="7862" y="1330"/>
                </a:lnTo>
                <a:lnTo>
                  <a:pt x="7825" y="1315"/>
                </a:lnTo>
                <a:lnTo>
                  <a:pt x="7791" y="1301"/>
                </a:lnTo>
                <a:lnTo>
                  <a:pt x="7583" y="1213"/>
                </a:lnTo>
                <a:lnTo>
                  <a:pt x="7371" y="1125"/>
                </a:lnTo>
                <a:lnTo>
                  <a:pt x="7158" y="1038"/>
                </a:lnTo>
                <a:lnTo>
                  <a:pt x="6943" y="953"/>
                </a:lnTo>
                <a:lnTo>
                  <a:pt x="6836" y="911"/>
                </a:lnTo>
                <a:lnTo>
                  <a:pt x="6727" y="869"/>
                </a:lnTo>
                <a:lnTo>
                  <a:pt x="6618" y="827"/>
                </a:lnTo>
                <a:lnTo>
                  <a:pt x="6508" y="787"/>
                </a:lnTo>
                <a:lnTo>
                  <a:pt x="6400" y="747"/>
                </a:lnTo>
                <a:lnTo>
                  <a:pt x="6290" y="707"/>
                </a:lnTo>
                <a:lnTo>
                  <a:pt x="6180" y="668"/>
                </a:lnTo>
                <a:lnTo>
                  <a:pt x="6070" y="631"/>
                </a:lnTo>
                <a:lnTo>
                  <a:pt x="5959" y="593"/>
                </a:lnTo>
                <a:lnTo>
                  <a:pt x="5848" y="556"/>
                </a:lnTo>
                <a:lnTo>
                  <a:pt x="5737" y="521"/>
                </a:lnTo>
                <a:lnTo>
                  <a:pt x="5626" y="485"/>
                </a:lnTo>
                <a:lnTo>
                  <a:pt x="5515" y="451"/>
                </a:lnTo>
                <a:lnTo>
                  <a:pt x="5404" y="418"/>
                </a:lnTo>
                <a:lnTo>
                  <a:pt x="5292" y="386"/>
                </a:lnTo>
                <a:lnTo>
                  <a:pt x="5181" y="355"/>
                </a:lnTo>
                <a:lnTo>
                  <a:pt x="5069" y="324"/>
                </a:lnTo>
                <a:lnTo>
                  <a:pt x="4958" y="295"/>
                </a:lnTo>
                <a:lnTo>
                  <a:pt x="4846" y="267"/>
                </a:lnTo>
                <a:lnTo>
                  <a:pt x="4735" y="240"/>
                </a:lnTo>
                <a:lnTo>
                  <a:pt x="4623" y="215"/>
                </a:lnTo>
                <a:lnTo>
                  <a:pt x="4511" y="191"/>
                </a:lnTo>
                <a:lnTo>
                  <a:pt x="4400" y="168"/>
                </a:lnTo>
                <a:lnTo>
                  <a:pt x="4287" y="146"/>
                </a:lnTo>
                <a:lnTo>
                  <a:pt x="4234" y="136"/>
                </a:lnTo>
                <a:lnTo>
                  <a:pt x="4162" y="125"/>
                </a:lnTo>
                <a:lnTo>
                  <a:pt x="4075" y="112"/>
                </a:lnTo>
                <a:lnTo>
                  <a:pt x="3975" y="98"/>
                </a:lnTo>
                <a:lnTo>
                  <a:pt x="3865" y="84"/>
                </a:lnTo>
                <a:lnTo>
                  <a:pt x="3749" y="69"/>
                </a:lnTo>
                <a:lnTo>
                  <a:pt x="3627" y="54"/>
                </a:lnTo>
                <a:lnTo>
                  <a:pt x="3504" y="40"/>
                </a:lnTo>
                <a:lnTo>
                  <a:pt x="3381" y="27"/>
                </a:lnTo>
                <a:lnTo>
                  <a:pt x="3262" y="17"/>
                </a:lnTo>
                <a:lnTo>
                  <a:pt x="3148" y="8"/>
                </a:lnTo>
                <a:lnTo>
                  <a:pt x="3043" y="2"/>
                </a:lnTo>
                <a:lnTo>
                  <a:pt x="2994" y="1"/>
                </a:lnTo>
                <a:lnTo>
                  <a:pt x="2949" y="0"/>
                </a:lnTo>
                <a:lnTo>
                  <a:pt x="2908" y="0"/>
                </a:lnTo>
                <a:lnTo>
                  <a:pt x="2869" y="1"/>
                </a:lnTo>
                <a:lnTo>
                  <a:pt x="2834" y="3"/>
                </a:lnTo>
                <a:lnTo>
                  <a:pt x="2806" y="7"/>
                </a:lnTo>
                <a:lnTo>
                  <a:pt x="2780" y="11"/>
                </a:lnTo>
                <a:lnTo>
                  <a:pt x="2761" y="17"/>
                </a:lnTo>
                <a:lnTo>
                  <a:pt x="2724" y="19"/>
                </a:lnTo>
                <a:lnTo>
                  <a:pt x="2689" y="24"/>
                </a:lnTo>
                <a:lnTo>
                  <a:pt x="2655" y="29"/>
                </a:lnTo>
                <a:lnTo>
                  <a:pt x="2620" y="35"/>
                </a:lnTo>
                <a:lnTo>
                  <a:pt x="2586" y="43"/>
                </a:lnTo>
                <a:lnTo>
                  <a:pt x="2552" y="53"/>
                </a:lnTo>
                <a:lnTo>
                  <a:pt x="2518" y="63"/>
                </a:lnTo>
                <a:lnTo>
                  <a:pt x="2486" y="73"/>
                </a:lnTo>
                <a:lnTo>
                  <a:pt x="2454" y="85"/>
                </a:lnTo>
                <a:lnTo>
                  <a:pt x="2423" y="97"/>
                </a:lnTo>
                <a:lnTo>
                  <a:pt x="2393" y="111"/>
                </a:lnTo>
                <a:lnTo>
                  <a:pt x="2363" y="125"/>
                </a:lnTo>
                <a:lnTo>
                  <a:pt x="2333" y="138"/>
                </a:lnTo>
                <a:lnTo>
                  <a:pt x="2306" y="153"/>
                </a:lnTo>
                <a:lnTo>
                  <a:pt x="2278" y="169"/>
                </a:lnTo>
                <a:lnTo>
                  <a:pt x="2252" y="184"/>
                </a:lnTo>
                <a:lnTo>
                  <a:pt x="2218" y="205"/>
                </a:lnTo>
                <a:lnTo>
                  <a:pt x="2187" y="224"/>
                </a:lnTo>
                <a:lnTo>
                  <a:pt x="2158" y="244"/>
                </a:lnTo>
                <a:lnTo>
                  <a:pt x="2132" y="262"/>
                </a:lnTo>
                <a:lnTo>
                  <a:pt x="2108" y="280"/>
                </a:lnTo>
                <a:lnTo>
                  <a:pt x="2086" y="298"/>
                </a:lnTo>
                <a:lnTo>
                  <a:pt x="2065" y="315"/>
                </a:lnTo>
                <a:lnTo>
                  <a:pt x="2046" y="332"/>
                </a:lnTo>
                <a:lnTo>
                  <a:pt x="2007" y="367"/>
                </a:lnTo>
                <a:lnTo>
                  <a:pt x="1968" y="405"/>
                </a:lnTo>
                <a:lnTo>
                  <a:pt x="1927" y="446"/>
                </a:lnTo>
                <a:lnTo>
                  <a:pt x="1878" y="491"/>
                </a:lnTo>
                <a:lnTo>
                  <a:pt x="1866" y="504"/>
                </a:lnTo>
                <a:lnTo>
                  <a:pt x="1853" y="517"/>
                </a:lnTo>
                <a:lnTo>
                  <a:pt x="1838" y="533"/>
                </a:lnTo>
                <a:lnTo>
                  <a:pt x="1823" y="550"/>
                </a:lnTo>
                <a:lnTo>
                  <a:pt x="1790" y="592"/>
                </a:lnTo>
                <a:lnTo>
                  <a:pt x="1754" y="637"/>
                </a:lnTo>
                <a:lnTo>
                  <a:pt x="1717" y="689"/>
                </a:lnTo>
                <a:lnTo>
                  <a:pt x="1679" y="744"/>
                </a:lnTo>
                <a:lnTo>
                  <a:pt x="1639" y="802"/>
                </a:lnTo>
                <a:lnTo>
                  <a:pt x="1600" y="863"/>
                </a:lnTo>
                <a:lnTo>
                  <a:pt x="1561" y="926"/>
                </a:lnTo>
                <a:lnTo>
                  <a:pt x="1524" y="988"/>
                </a:lnTo>
                <a:lnTo>
                  <a:pt x="1488" y="1051"/>
                </a:lnTo>
                <a:lnTo>
                  <a:pt x="1454" y="1111"/>
                </a:lnTo>
                <a:lnTo>
                  <a:pt x="1425" y="1170"/>
                </a:lnTo>
                <a:lnTo>
                  <a:pt x="1398" y="1226"/>
                </a:lnTo>
                <a:lnTo>
                  <a:pt x="1387" y="1252"/>
                </a:lnTo>
                <a:lnTo>
                  <a:pt x="1377" y="1277"/>
                </a:lnTo>
                <a:lnTo>
                  <a:pt x="1367" y="1301"/>
                </a:lnTo>
                <a:lnTo>
                  <a:pt x="1359" y="1323"/>
                </a:lnTo>
                <a:lnTo>
                  <a:pt x="1340" y="1362"/>
                </a:lnTo>
                <a:lnTo>
                  <a:pt x="1320" y="1404"/>
                </a:lnTo>
                <a:lnTo>
                  <a:pt x="1300" y="1449"/>
                </a:lnTo>
                <a:lnTo>
                  <a:pt x="1280" y="1496"/>
                </a:lnTo>
                <a:lnTo>
                  <a:pt x="1261" y="1545"/>
                </a:lnTo>
                <a:lnTo>
                  <a:pt x="1241" y="1596"/>
                </a:lnTo>
                <a:lnTo>
                  <a:pt x="1222" y="1648"/>
                </a:lnTo>
                <a:lnTo>
                  <a:pt x="1204" y="1702"/>
                </a:lnTo>
                <a:lnTo>
                  <a:pt x="1167" y="1808"/>
                </a:lnTo>
                <a:lnTo>
                  <a:pt x="1133" y="1915"/>
                </a:lnTo>
                <a:lnTo>
                  <a:pt x="1101" y="2016"/>
                </a:lnTo>
                <a:lnTo>
                  <a:pt x="1071" y="2110"/>
                </a:lnTo>
                <a:lnTo>
                  <a:pt x="1055" y="2162"/>
                </a:lnTo>
                <a:lnTo>
                  <a:pt x="1039" y="2213"/>
                </a:lnTo>
                <a:lnTo>
                  <a:pt x="1023" y="2264"/>
                </a:lnTo>
                <a:lnTo>
                  <a:pt x="1008" y="2315"/>
                </a:lnTo>
                <a:lnTo>
                  <a:pt x="992" y="2367"/>
                </a:lnTo>
                <a:lnTo>
                  <a:pt x="976" y="2418"/>
                </a:lnTo>
                <a:lnTo>
                  <a:pt x="960" y="2471"/>
                </a:lnTo>
                <a:lnTo>
                  <a:pt x="944" y="2523"/>
                </a:lnTo>
                <a:lnTo>
                  <a:pt x="929" y="2573"/>
                </a:lnTo>
                <a:lnTo>
                  <a:pt x="913" y="2626"/>
                </a:lnTo>
                <a:lnTo>
                  <a:pt x="896" y="2682"/>
                </a:lnTo>
                <a:lnTo>
                  <a:pt x="880" y="2740"/>
                </a:lnTo>
                <a:lnTo>
                  <a:pt x="864" y="2797"/>
                </a:lnTo>
                <a:lnTo>
                  <a:pt x="849" y="2852"/>
                </a:lnTo>
                <a:lnTo>
                  <a:pt x="836" y="2906"/>
                </a:lnTo>
                <a:lnTo>
                  <a:pt x="827" y="2955"/>
                </a:lnTo>
                <a:lnTo>
                  <a:pt x="818" y="2977"/>
                </a:lnTo>
                <a:lnTo>
                  <a:pt x="809" y="3003"/>
                </a:lnTo>
                <a:lnTo>
                  <a:pt x="800" y="3033"/>
                </a:lnTo>
                <a:lnTo>
                  <a:pt x="790" y="3067"/>
                </a:lnTo>
                <a:lnTo>
                  <a:pt x="770" y="3142"/>
                </a:lnTo>
                <a:lnTo>
                  <a:pt x="749" y="3225"/>
                </a:lnTo>
                <a:lnTo>
                  <a:pt x="730" y="3310"/>
                </a:lnTo>
                <a:lnTo>
                  <a:pt x="712" y="3390"/>
                </a:lnTo>
                <a:lnTo>
                  <a:pt x="696" y="3461"/>
                </a:lnTo>
                <a:lnTo>
                  <a:pt x="683" y="3519"/>
                </a:lnTo>
                <a:lnTo>
                  <a:pt x="666" y="3593"/>
                </a:lnTo>
                <a:lnTo>
                  <a:pt x="649" y="3667"/>
                </a:lnTo>
                <a:lnTo>
                  <a:pt x="633" y="3740"/>
                </a:lnTo>
                <a:lnTo>
                  <a:pt x="617" y="3813"/>
                </a:lnTo>
                <a:lnTo>
                  <a:pt x="601" y="3886"/>
                </a:lnTo>
                <a:lnTo>
                  <a:pt x="585" y="3960"/>
                </a:lnTo>
                <a:lnTo>
                  <a:pt x="569" y="4033"/>
                </a:lnTo>
                <a:lnTo>
                  <a:pt x="553" y="4108"/>
                </a:lnTo>
                <a:lnTo>
                  <a:pt x="537" y="4182"/>
                </a:lnTo>
                <a:lnTo>
                  <a:pt x="522" y="4256"/>
                </a:lnTo>
                <a:lnTo>
                  <a:pt x="506" y="4330"/>
                </a:lnTo>
                <a:lnTo>
                  <a:pt x="491" y="4406"/>
                </a:lnTo>
                <a:lnTo>
                  <a:pt x="476" y="4483"/>
                </a:lnTo>
                <a:lnTo>
                  <a:pt x="461" y="4559"/>
                </a:lnTo>
                <a:lnTo>
                  <a:pt x="447" y="4636"/>
                </a:lnTo>
                <a:lnTo>
                  <a:pt x="433" y="4714"/>
                </a:lnTo>
                <a:lnTo>
                  <a:pt x="419" y="4791"/>
                </a:lnTo>
                <a:lnTo>
                  <a:pt x="405" y="4868"/>
                </a:lnTo>
                <a:lnTo>
                  <a:pt x="392" y="4946"/>
                </a:lnTo>
                <a:lnTo>
                  <a:pt x="380" y="5024"/>
                </a:lnTo>
                <a:lnTo>
                  <a:pt x="367" y="5100"/>
                </a:lnTo>
                <a:lnTo>
                  <a:pt x="356" y="5177"/>
                </a:lnTo>
                <a:lnTo>
                  <a:pt x="346" y="5253"/>
                </a:lnTo>
                <a:lnTo>
                  <a:pt x="335" y="5328"/>
                </a:lnTo>
                <a:lnTo>
                  <a:pt x="320" y="5442"/>
                </a:lnTo>
                <a:lnTo>
                  <a:pt x="304" y="5555"/>
                </a:lnTo>
                <a:lnTo>
                  <a:pt x="289" y="5668"/>
                </a:lnTo>
                <a:lnTo>
                  <a:pt x="275" y="5781"/>
                </a:lnTo>
                <a:lnTo>
                  <a:pt x="259" y="5896"/>
                </a:lnTo>
                <a:lnTo>
                  <a:pt x="244" y="6009"/>
                </a:lnTo>
                <a:lnTo>
                  <a:pt x="229" y="6124"/>
                </a:lnTo>
                <a:lnTo>
                  <a:pt x="214" y="6238"/>
                </a:lnTo>
                <a:lnTo>
                  <a:pt x="199" y="6352"/>
                </a:lnTo>
                <a:lnTo>
                  <a:pt x="185" y="6467"/>
                </a:lnTo>
                <a:lnTo>
                  <a:pt x="173" y="6581"/>
                </a:lnTo>
                <a:lnTo>
                  <a:pt x="160" y="6697"/>
                </a:lnTo>
                <a:lnTo>
                  <a:pt x="148" y="6811"/>
                </a:lnTo>
                <a:lnTo>
                  <a:pt x="137" y="6927"/>
                </a:lnTo>
                <a:lnTo>
                  <a:pt x="127" y="7042"/>
                </a:lnTo>
                <a:lnTo>
                  <a:pt x="119" y="7158"/>
                </a:lnTo>
                <a:lnTo>
                  <a:pt x="105" y="7319"/>
                </a:lnTo>
                <a:lnTo>
                  <a:pt x="92" y="7481"/>
                </a:lnTo>
                <a:lnTo>
                  <a:pt x="79" y="7643"/>
                </a:lnTo>
                <a:lnTo>
                  <a:pt x="65" y="7805"/>
                </a:lnTo>
                <a:lnTo>
                  <a:pt x="54" y="7967"/>
                </a:lnTo>
                <a:lnTo>
                  <a:pt x="42" y="8130"/>
                </a:lnTo>
                <a:lnTo>
                  <a:pt x="31" y="8293"/>
                </a:lnTo>
                <a:lnTo>
                  <a:pt x="22" y="8456"/>
                </a:lnTo>
                <a:lnTo>
                  <a:pt x="14" y="8619"/>
                </a:lnTo>
                <a:lnTo>
                  <a:pt x="8" y="8782"/>
                </a:lnTo>
                <a:lnTo>
                  <a:pt x="3" y="8946"/>
                </a:lnTo>
                <a:lnTo>
                  <a:pt x="0" y="9109"/>
                </a:lnTo>
                <a:lnTo>
                  <a:pt x="0" y="9190"/>
                </a:lnTo>
                <a:lnTo>
                  <a:pt x="0" y="9273"/>
                </a:lnTo>
                <a:lnTo>
                  <a:pt x="1" y="9354"/>
                </a:lnTo>
                <a:lnTo>
                  <a:pt x="2" y="9437"/>
                </a:lnTo>
                <a:lnTo>
                  <a:pt x="3" y="9518"/>
                </a:lnTo>
                <a:lnTo>
                  <a:pt x="7" y="9599"/>
                </a:lnTo>
                <a:lnTo>
                  <a:pt x="10" y="9681"/>
                </a:lnTo>
                <a:lnTo>
                  <a:pt x="14" y="9763"/>
                </a:lnTo>
                <a:lnTo>
                  <a:pt x="21" y="9885"/>
                </a:lnTo>
                <a:lnTo>
                  <a:pt x="27" y="10006"/>
                </a:lnTo>
                <a:lnTo>
                  <a:pt x="34" y="10128"/>
                </a:lnTo>
                <a:lnTo>
                  <a:pt x="41" y="10249"/>
                </a:lnTo>
                <a:lnTo>
                  <a:pt x="47" y="10369"/>
                </a:lnTo>
                <a:lnTo>
                  <a:pt x="54" y="10490"/>
                </a:lnTo>
                <a:lnTo>
                  <a:pt x="61" y="10611"/>
                </a:lnTo>
                <a:lnTo>
                  <a:pt x="68" y="10731"/>
                </a:lnTo>
                <a:lnTo>
                  <a:pt x="74" y="10851"/>
                </a:lnTo>
                <a:lnTo>
                  <a:pt x="82" y="10971"/>
                </a:lnTo>
                <a:lnTo>
                  <a:pt x="90" y="11091"/>
                </a:lnTo>
                <a:lnTo>
                  <a:pt x="98" y="11213"/>
                </a:lnTo>
                <a:lnTo>
                  <a:pt x="108" y="11333"/>
                </a:lnTo>
                <a:lnTo>
                  <a:pt x="117" y="11454"/>
                </a:lnTo>
                <a:lnTo>
                  <a:pt x="127" y="11575"/>
                </a:lnTo>
                <a:lnTo>
                  <a:pt x="138" y="11697"/>
                </a:lnTo>
                <a:lnTo>
                  <a:pt x="149" y="11811"/>
                </a:lnTo>
                <a:lnTo>
                  <a:pt x="160" y="11926"/>
                </a:lnTo>
                <a:lnTo>
                  <a:pt x="172" y="12040"/>
                </a:lnTo>
                <a:lnTo>
                  <a:pt x="184" y="12154"/>
                </a:lnTo>
                <a:lnTo>
                  <a:pt x="197" y="12269"/>
                </a:lnTo>
                <a:lnTo>
                  <a:pt x="209" y="12383"/>
                </a:lnTo>
                <a:lnTo>
                  <a:pt x="223" y="12498"/>
                </a:lnTo>
                <a:lnTo>
                  <a:pt x="237" y="12611"/>
                </a:lnTo>
                <a:lnTo>
                  <a:pt x="252" y="12725"/>
                </a:lnTo>
                <a:lnTo>
                  <a:pt x="267" y="12839"/>
                </a:lnTo>
                <a:lnTo>
                  <a:pt x="281" y="12953"/>
                </a:lnTo>
                <a:lnTo>
                  <a:pt x="298" y="13066"/>
                </a:lnTo>
                <a:lnTo>
                  <a:pt x="314" y="13180"/>
                </a:lnTo>
                <a:lnTo>
                  <a:pt x="331" y="13293"/>
                </a:lnTo>
                <a:lnTo>
                  <a:pt x="349" y="13406"/>
                </a:lnTo>
                <a:lnTo>
                  <a:pt x="366" y="13519"/>
                </a:lnTo>
                <a:lnTo>
                  <a:pt x="398" y="13707"/>
                </a:lnTo>
                <a:lnTo>
                  <a:pt x="433" y="13905"/>
                </a:lnTo>
                <a:lnTo>
                  <a:pt x="470" y="14110"/>
                </a:lnTo>
                <a:lnTo>
                  <a:pt x="511" y="14322"/>
                </a:lnTo>
                <a:lnTo>
                  <a:pt x="555" y="14538"/>
                </a:lnTo>
                <a:lnTo>
                  <a:pt x="602" y="14757"/>
                </a:lnTo>
                <a:lnTo>
                  <a:pt x="650" y="14979"/>
                </a:lnTo>
                <a:lnTo>
                  <a:pt x="701" y="15200"/>
                </a:lnTo>
                <a:lnTo>
                  <a:pt x="729" y="15311"/>
                </a:lnTo>
                <a:lnTo>
                  <a:pt x="755" y="15420"/>
                </a:lnTo>
                <a:lnTo>
                  <a:pt x="784" y="15530"/>
                </a:lnTo>
                <a:lnTo>
                  <a:pt x="811" y="15639"/>
                </a:lnTo>
                <a:lnTo>
                  <a:pt x="840" y="15747"/>
                </a:lnTo>
                <a:lnTo>
                  <a:pt x="870" y="15854"/>
                </a:lnTo>
                <a:lnTo>
                  <a:pt x="899" y="15959"/>
                </a:lnTo>
                <a:lnTo>
                  <a:pt x="929" y="16064"/>
                </a:lnTo>
                <a:lnTo>
                  <a:pt x="960" y="16165"/>
                </a:lnTo>
                <a:lnTo>
                  <a:pt x="991" y="16266"/>
                </a:lnTo>
                <a:lnTo>
                  <a:pt x="1022" y="16365"/>
                </a:lnTo>
                <a:lnTo>
                  <a:pt x="1054" y="16461"/>
                </a:lnTo>
                <a:lnTo>
                  <a:pt x="1086" y="16556"/>
                </a:lnTo>
                <a:lnTo>
                  <a:pt x="1119" y="16646"/>
                </a:lnTo>
                <a:lnTo>
                  <a:pt x="1152" y="16735"/>
                </a:lnTo>
                <a:lnTo>
                  <a:pt x="1185" y="16821"/>
                </a:lnTo>
                <a:lnTo>
                  <a:pt x="1225" y="16920"/>
                </a:lnTo>
                <a:lnTo>
                  <a:pt x="1267" y="17017"/>
                </a:lnTo>
                <a:lnTo>
                  <a:pt x="1288" y="17064"/>
                </a:lnTo>
                <a:lnTo>
                  <a:pt x="1310" y="17111"/>
                </a:lnTo>
                <a:lnTo>
                  <a:pt x="1332" y="17156"/>
                </a:lnTo>
                <a:lnTo>
                  <a:pt x="1354" y="17202"/>
                </a:lnTo>
                <a:lnTo>
                  <a:pt x="1377" y="17247"/>
                </a:lnTo>
                <a:lnTo>
                  <a:pt x="1399" y="17290"/>
                </a:lnTo>
                <a:lnTo>
                  <a:pt x="1423" y="17334"/>
                </a:lnTo>
                <a:lnTo>
                  <a:pt x="1447" y="17376"/>
                </a:lnTo>
                <a:lnTo>
                  <a:pt x="1471" y="17417"/>
                </a:lnTo>
                <a:lnTo>
                  <a:pt x="1496" y="17459"/>
                </a:lnTo>
                <a:lnTo>
                  <a:pt x="1521" y="17499"/>
                </a:lnTo>
                <a:lnTo>
                  <a:pt x="1546" y="17538"/>
                </a:lnTo>
                <a:lnTo>
                  <a:pt x="1572" y="17576"/>
                </a:lnTo>
                <a:lnTo>
                  <a:pt x="1598" y="17614"/>
                </a:lnTo>
                <a:lnTo>
                  <a:pt x="1625" y="17651"/>
                </a:lnTo>
                <a:lnTo>
                  <a:pt x="1652" y="17687"/>
                </a:lnTo>
                <a:lnTo>
                  <a:pt x="1680" y="17722"/>
                </a:lnTo>
                <a:lnTo>
                  <a:pt x="1707" y="17756"/>
                </a:lnTo>
                <a:lnTo>
                  <a:pt x="1736" y="17789"/>
                </a:lnTo>
                <a:lnTo>
                  <a:pt x="1764" y="17822"/>
                </a:lnTo>
                <a:lnTo>
                  <a:pt x="1794" y="17853"/>
                </a:lnTo>
                <a:lnTo>
                  <a:pt x="1824" y="17884"/>
                </a:lnTo>
                <a:lnTo>
                  <a:pt x="1854" y="17914"/>
                </a:lnTo>
                <a:lnTo>
                  <a:pt x="1885" y="17943"/>
                </a:lnTo>
                <a:lnTo>
                  <a:pt x="1917" y="17970"/>
                </a:lnTo>
                <a:lnTo>
                  <a:pt x="1947" y="17998"/>
                </a:lnTo>
                <a:lnTo>
                  <a:pt x="1980" y="18023"/>
                </a:lnTo>
                <a:lnTo>
                  <a:pt x="2013" y="18048"/>
                </a:lnTo>
                <a:lnTo>
                  <a:pt x="2052" y="18075"/>
                </a:lnTo>
                <a:lnTo>
                  <a:pt x="2091" y="18102"/>
                </a:lnTo>
                <a:lnTo>
                  <a:pt x="2132" y="18127"/>
                </a:lnTo>
                <a:lnTo>
                  <a:pt x="2173" y="18151"/>
                </a:lnTo>
                <a:lnTo>
                  <a:pt x="2215" y="18174"/>
                </a:lnTo>
                <a:lnTo>
                  <a:pt x="2259" y="18194"/>
                </a:lnTo>
                <a:lnTo>
                  <a:pt x="2303" y="18214"/>
                </a:lnTo>
                <a:lnTo>
                  <a:pt x="2349" y="18232"/>
                </a:lnTo>
                <a:lnTo>
                  <a:pt x="2397" y="18249"/>
                </a:lnTo>
                <a:lnTo>
                  <a:pt x="2446" y="18264"/>
                </a:lnTo>
                <a:lnTo>
                  <a:pt x="2497" y="18277"/>
                </a:lnTo>
                <a:lnTo>
                  <a:pt x="2549" y="18287"/>
                </a:lnTo>
                <a:lnTo>
                  <a:pt x="2576" y="18292"/>
                </a:lnTo>
                <a:lnTo>
                  <a:pt x="2603" y="18296"/>
                </a:lnTo>
                <a:lnTo>
                  <a:pt x="2631" y="18300"/>
                </a:lnTo>
                <a:lnTo>
                  <a:pt x="2658" y="18303"/>
                </a:lnTo>
                <a:lnTo>
                  <a:pt x="2687" y="18305"/>
                </a:lnTo>
                <a:lnTo>
                  <a:pt x="2716" y="18308"/>
                </a:lnTo>
                <a:lnTo>
                  <a:pt x="2745" y="18309"/>
                </a:lnTo>
                <a:lnTo>
                  <a:pt x="2776" y="18309"/>
                </a:lnTo>
                <a:lnTo>
                  <a:pt x="2835" y="18310"/>
                </a:lnTo>
                <a:lnTo>
                  <a:pt x="2896" y="18310"/>
                </a:lnTo>
                <a:lnTo>
                  <a:pt x="2957" y="18309"/>
                </a:lnTo>
                <a:lnTo>
                  <a:pt x="3017" y="18308"/>
                </a:lnTo>
                <a:lnTo>
                  <a:pt x="3079" y="18305"/>
                </a:lnTo>
                <a:lnTo>
                  <a:pt x="3140" y="18303"/>
                </a:lnTo>
                <a:lnTo>
                  <a:pt x="3200" y="18300"/>
                </a:lnTo>
                <a:lnTo>
                  <a:pt x="3262" y="18296"/>
                </a:lnTo>
                <a:lnTo>
                  <a:pt x="3323" y="18292"/>
                </a:lnTo>
                <a:lnTo>
                  <a:pt x="3384" y="18287"/>
                </a:lnTo>
                <a:lnTo>
                  <a:pt x="3444" y="18283"/>
                </a:lnTo>
                <a:lnTo>
                  <a:pt x="3505" y="18277"/>
                </a:lnTo>
                <a:lnTo>
                  <a:pt x="3565" y="18271"/>
                </a:lnTo>
                <a:lnTo>
                  <a:pt x="3625" y="18264"/>
                </a:lnTo>
                <a:lnTo>
                  <a:pt x="3686" y="18257"/>
                </a:lnTo>
                <a:lnTo>
                  <a:pt x="3745" y="18250"/>
                </a:lnTo>
                <a:lnTo>
                  <a:pt x="3829" y="18240"/>
                </a:lnTo>
                <a:lnTo>
                  <a:pt x="3912" y="18230"/>
                </a:lnTo>
                <a:lnTo>
                  <a:pt x="3995" y="18218"/>
                </a:lnTo>
                <a:lnTo>
                  <a:pt x="4076" y="18206"/>
                </a:lnTo>
                <a:lnTo>
                  <a:pt x="4157" y="18192"/>
                </a:lnTo>
                <a:lnTo>
                  <a:pt x="4236" y="18178"/>
                </a:lnTo>
                <a:lnTo>
                  <a:pt x="4316" y="18165"/>
                </a:lnTo>
                <a:lnTo>
                  <a:pt x="4395" y="18150"/>
                </a:lnTo>
                <a:lnTo>
                  <a:pt x="4473" y="18134"/>
                </a:lnTo>
                <a:lnTo>
                  <a:pt x="4549" y="18118"/>
                </a:lnTo>
                <a:lnTo>
                  <a:pt x="4627" y="18101"/>
                </a:lnTo>
                <a:lnTo>
                  <a:pt x="4704" y="18083"/>
                </a:lnTo>
                <a:lnTo>
                  <a:pt x="4779" y="18066"/>
                </a:lnTo>
                <a:lnTo>
                  <a:pt x="4855" y="18048"/>
                </a:lnTo>
                <a:lnTo>
                  <a:pt x="4931" y="18028"/>
                </a:lnTo>
                <a:lnTo>
                  <a:pt x="5006" y="18009"/>
                </a:lnTo>
                <a:lnTo>
                  <a:pt x="5156" y="17969"/>
                </a:lnTo>
                <a:lnTo>
                  <a:pt x="5305" y="17927"/>
                </a:lnTo>
                <a:lnTo>
                  <a:pt x="5455" y="17882"/>
                </a:lnTo>
                <a:lnTo>
                  <a:pt x="5603" y="17836"/>
                </a:lnTo>
                <a:lnTo>
                  <a:pt x="5753" y="17789"/>
                </a:lnTo>
                <a:lnTo>
                  <a:pt x="5904" y="17741"/>
                </a:lnTo>
                <a:lnTo>
                  <a:pt x="6056" y="17691"/>
                </a:lnTo>
                <a:lnTo>
                  <a:pt x="6211" y="17639"/>
                </a:lnTo>
                <a:lnTo>
                  <a:pt x="6273" y="17619"/>
                </a:lnTo>
                <a:lnTo>
                  <a:pt x="6368" y="17586"/>
                </a:lnTo>
                <a:lnTo>
                  <a:pt x="6483" y="17544"/>
                </a:lnTo>
                <a:lnTo>
                  <a:pt x="6608" y="17501"/>
                </a:lnTo>
                <a:lnTo>
                  <a:pt x="6729" y="17456"/>
                </a:lnTo>
                <a:lnTo>
                  <a:pt x="6837" y="17415"/>
                </a:lnTo>
                <a:lnTo>
                  <a:pt x="6881" y="17398"/>
                </a:lnTo>
                <a:lnTo>
                  <a:pt x="6917" y="17382"/>
                </a:lnTo>
                <a:lnTo>
                  <a:pt x="6943" y="17369"/>
                </a:lnTo>
                <a:lnTo>
                  <a:pt x="6959" y="17361"/>
                </a:lnTo>
                <a:lnTo>
                  <a:pt x="6994" y="17351"/>
                </a:lnTo>
                <a:lnTo>
                  <a:pt x="7046" y="17333"/>
                </a:lnTo>
                <a:lnTo>
                  <a:pt x="7116" y="17308"/>
                </a:lnTo>
                <a:lnTo>
                  <a:pt x="7200" y="17277"/>
                </a:lnTo>
                <a:lnTo>
                  <a:pt x="7294" y="17240"/>
                </a:lnTo>
                <a:lnTo>
                  <a:pt x="7397" y="17200"/>
                </a:lnTo>
                <a:lnTo>
                  <a:pt x="7507" y="17156"/>
                </a:lnTo>
                <a:lnTo>
                  <a:pt x="7621" y="17112"/>
                </a:lnTo>
                <a:lnTo>
                  <a:pt x="7734" y="17066"/>
                </a:lnTo>
                <a:lnTo>
                  <a:pt x="7846" y="17021"/>
                </a:lnTo>
                <a:lnTo>
                  <a:pt x="7955" y="16977"/>
                </a:lnTo>
                <a:lnTo>
                  <a:pt x="8057" y="16937"/>
                </a:lnTo>
                <a:lnTo>
                  <a:pt x="8148" y="16899"/>
                </a:lnTo>
                <a:lnTo>
                  <a:pt x="8228" y="16867"/>
                </a:lnTo>
                <a:lnTo>
                  <a:pt x="8295" y="16841"/>
                </a:lnTo>
                <a:lnTo>
                  <a:pt x="8344" y="16821"/>
                </a:lnTo>
                <a:lnTo>
                  <a:pt x="8396" y="16799"/>
                </a:lnTo>
                <a:lnTo>
                  <a:pt x="8454" y="16778"/>
                </a:lnTo>
                <a:lnTo>
                  <a:pt x="8513" y="16755"/>
                </a:lnTo>
                <a:lnTo>
                  <a:pt x="8574" y="16731"/>
                </a:lnTo>
                <a:lnTo>
                  <a:pt x="8633" y="16707"/>
                </a:lnTo>
                <a:lnTo>
                  <a:pt x="8690" y="16682"/>
                </a:lnTo>
                <a:lnTo>
                  <a:pt x="8744" y="16658"/>
                </a:lnTo>
                <a:lnTo>
                  <a:pt x="8792" y="16633"/>
                </a:lnTo>
                <a:lnTo>
                  <a:pt x="8829" y="16621"/>
                </a:lnTo>
                <a:lnTo>
                  <a:pt x="8872" y="16605"/>
                </a:lnTo>
                <a:lnTo>
                  <a:pt x="8918" y="16587"/>
                </a:lnTo>
                <a:lnTo>
                  <a:pt x="8965" y="16565"/>
                </a:lnTo>
                <a:lnTo>
                  <a:pt x="9013" y="16543"/>
                </a:lnTo>
                <a:lnTo>
                  <a:pt x="9059" y="16522"/>
                </a:lnTo>
                <a:lnTo>
                  <a:pt x="9100" y="16502"/>
                </a:lnTo>
                <a:lnTo>
                  <a:pt x="9137" y="16485"/>
                </a:lnTo>
                <a:lnTo>
                  <a:pt x="9178" y="16465"/>
                </a:lnTo>
                <a:lnTo>
                  <a:pt x="9220" y="16447"/>
                </a:lnTo>
                <a:lnTo>
                  <a:pt x="9263" y="16429"/>
                </a:lnTo>
                <a:lnTo>
                  <a:pt x="9304" y="16409"/>
                </a:lnTo>
                <a:lnTo>
                  <a:pt x="9346" y="16391"/>
                </a:lnTo>
                <a:lnTo>
                  <a:pt x="9388" y="16371"/>
                </a:lnTo>
                <a:lnTo>
                  <a:pt x="9430" y="16352"/>
                </a:lnTo>
                <a:lnTo>
                  <a:pt x="9471" y="16331"/>
                </a:lnTo>
                <a:lnTo>
                  <a:pt x="9550" y="16292"/>
                </a:lnTo>
                <a:lnTo>
                  <a:pt x="9633" y="16254"/>
                </a:lnTo>
                <a:lnTo>
                  <a:pt x="9720" y="16214"/>
                </a:lnTo>
                <a:lnTo>
                  <a:pt x="9807" y="16173"/>
                </a:lnTo>
                <a:lnTo>
                  <a:pt x="9894" y="16132"/>
                </a:lnTo>
                <a:lnTo>
                  <a:pt x="9978" y="16091"/>
                </a:lnTo>
                <a:lnTo>
                  <a:pt x="10018" y="16069"/>
                </a:lnTo>
                <a:lnTo>
                  <a:pt x="10057" y="16048"/>
                </a:lnTo>
                <a:lnTo>
                  <a:pt x="10093" y="16026"/>
                </a:lnTo>
                <a:lnTo>
                  <a:pt x="10129" y="16004"/>
                </a:lnTo>
                <a:lnTo>
                  <a:pt x="10153" y="15994"/>
                </a:lnTo>
                <a:lnTo>
                  <a:pt x="10184" y="15979"/>
                </a:lnTo>
                <a:lnTo>
                  <a:pt x="10220" y="15962"/>
                </a:lnTo>
                <a:lnTo>
                  <a:pt x="10263" y="15939"/>
                </a:lnTo>
                <a:lnTo>
                  <a:pt x="10363" y="15886"/>
                </a:lnTo>
                <a:lnTo>
                  <a:pt x="10482" y="15821"/>
                </a:lnTo>
                <a:lnTo>
                  <a:pt x="10614" y="15748"/>
                </a:lnTo>
                <a:lnTo>
                  <a:pt x="10756" y="15669"/>
                </a:lnTo>
                <a:lnTo>
                  <a:pt x="10903" y="15584"/>
                </a:lnTo>
                <a:lnTo>
                  <a:pt x="11053" y="15498"/>
                </a:lnTo>
                <a:lnTo>
                  <a:pt x="11202" y="15411"/>
                </a:lnTo>
                <a:lnTo>
                  <a:pt x="11344" y="15328"/>
                </a:lnTo>
                <a:lnTo>
                  <a:pt x="11477" y="15249"/>
                </a:lnTo>
                <a:lnTo>
                  <a:pt x="11597" y="15176"/>
                </a:lnTo>
                <a:lnTo>
                  <a:pt x="11700" y="15111"/>
                </a:lnTo>
                <a:lnTo>
                  <a:pt x="11781" y="15060"/>
                </a:lnTo>
                <a:lnTo>
                  <a:pt x="11813" y="15038"/>
                </a:lnTo>
                <a:lnTo>
                  <a:pt x="11838" y="15021"/>
                </a:lnTo>
                <a:lnTo>
                  <a:pt x="11857" y="15007"/>
                </a:lnTo>
                <a:lnTo>
                  <a:pt x="11867" y="14997"/>
                </a:lnTo>
                <a:lnTo>
                  <a:pt x="11879" y="14991"/>
                </a:lnTo>
                <a:lnTo>
                  <a:pt x="11898" y="14982"/>
                </a:lnTo>
                <a:lnTo>
                  <a:pt x="11919" y="14970"/>
                </a:lnTo>
                <a:lnTo>
                  <a:pt x="11947" y="14954"/>
                </a:lnTo>
                <a:lnTo>
                  <a:pt x="12012" y="14913"/>
                </a:lnTo>
                <a:lnTo>
                  <a:pt x="12090" y="14864"/>
                </a:lnTo>
                <a:lnTo>
                  <a:pt x="12179" y="14806"/>
                </a:lnTo>
                <a:lnTo>
                  <a:pt x="12276" y="14741"/>
                </a:lnTo>
                <a:lnTo>
                  <a:pt x="12379" y="14672"/>
                </a:lnTo>
                <a:lnTo>
                  <a:pt x="12485" y="14600"/>
                </a:lnTo>
                <a:lnTo>
                  <a:pt x="12590" y="14528"/>
                </a:lnTo>
                <a:lnTo>
                  <a:pt x="12694" y="14457"/>
                </a:lnTo>
                <a:lnTo>
                  <a:pt x="12791" y="14388"/>
                </a:lnTo>
                <a:lnTo>
                  <a:pt x="12883" y="14324"/>
                </a:lnTo>
                <a:lnTo>
                  <a:pt x="12963" y="14267"/>
                </a:lnTo>
                <a:lnTo>
                  <a:pt x="13031" y="14218"/>
                </a:lnTo>
                <a:lnTo>
                  <a:pt x="13083" y="14179"/>
                </a:lnTo>
                <a:lnTo>
                  <a:pt x="13116" y="14152"/>
                </a:lnTo>
                <a:lnTo>
                  <a:pt x="13131" y="14143"/>
                </a:lnTo>
                <a:lnTo>
                  <a:pt x="13152" y="14131"/>
                </a:lnTo>
                <a:lnTo>
                  <a:pt x="13179" y="14112"/>
                </a:lnTo>
                <a:lnTo>
                  <a:pt x="13212" y="14088"/>
                </a:lnTo>
                <a:lnTo>
                  <a:pt x="13294" y="14030"/>
                </a:lnTo>
                <a:lnTo>
                  <a:pt x="13392" y="13958"/>
                </a:lnTo>
                <a:lnTo>
                  <a:pt x="13505" y="13873"/>
                </a:lnTo>
                <a:lnTo>
                  <a:pt x="13628" y="13779"/>
                </a:lnTo>
                <a:lnTo>
                  <a:pt x="13758" y="13680"/>
                </a:lnTo>
                <a:lnTo>
                  <a:pt x="13891" y="13578"/>
                </a:lnTo>
                <a:lnTo>
                  <a:pt x="14024" y="13475"/>
                </a:lnTo>
                <a:lnTo>
                  <a:pt x="14153" y="13374"/>
                </a:lnTo>
                <a:lnTo>
                  <a:pt x="14274" y="13278"/>
                </a:lnTo>
                <a:lnTo>
                  <a:pt x="14385" y="13190"/>
                </a:lnTo>
                <a:lnTo>
                  <a:pt x="14481" y="13112"/>
                </a:lnTo>
                <a:lnTo>
                  <a:pt x="14559" y="13048"/>
                </a:lnTo>
                <a:lnTo>
                  <a:pt x="14590" y="13022"/>
                </a:lnTo>
                <a:lnTo>
                  <a:pt x="14615" y="13000"/>
                </a:lnTo>
                <a:lnTo>
                  <a:pt x="14634" y="12982"/>
                </a:lnTo>
                <a:lnTo>
                  <a:pt x="14645" y="12970"/>
                </a:lnTo>
                <a:lnTo>
                  <a:pt x="14658" y="12963"/>
                </a:lnTo>
                <a:lnTo>
                  <a:pt x="14673" y="12954"/>
                </a:lnTo>
                <a:lnTo>
                  <a:pt x="14690" y="12942"/>
                </a:lnTo>
                <a:lnTo>
                  <a:pt x="14708" y="12928"/>
                </a:lnTo>
                <a:lnTo>
                  <a:pt x="14751" y="12895"/>
                </a:lnTo>
                <a:lnTo>
                  <a:pt x="14802" y="12854"/>
                </a:lnTo>
                <a:lnTo>
                  <a:pt x="14857" y="12807"/>
                </a:lnTo>
                <a:lnTo>
                  <a:pt x="14917" y="12756"/>
                </a:lnTo>
                <a:lnTo>
                  <a:pt x="14979" y="12701"/>
                </a:lnTo>
                <a:lnTo>
                  <a:pt x="15044" y="12645"/>
                </a:lnTo>
                <a:lnTo>
                  <a:pt x="15110" y="12587"/>
                </a:lnTo>
                <a:lnTo>
                  <a:pt x="15175" y="12530"/>
                </a:lnTo>
                <a:lnTo>
                  <a:pt x="15238" y="12475"/>
                </a:lnTo>
                <a:lnTo>
                  <a:pt x="15298" y="12421"/>
                </a:lnTo>
                <a:lnTo>
                  <a:pt x="15354" y="12372"/>
                </a:lnTo>
                <a:lnTo>
                  <a:pt x="15405" y="12328"/>
                </a:lnTo>
                <a:lnTo>
                  <a:pt x="15451" y="12291"/>
                </a:lnTo>
                <a:lnTo>
                  <a:pt x="15487" y="12261"/>
                </a:lnTo>
                <a:lnTo>
                  <a:pt x="15508" y="12245"/>
                </a:lnTo>
                <a:lnTo>
                  <a:pt x="15520" y="12233"/>
                </a:lnTo>
                <a:lnTo>
                  <a:pt x="15534" y="12220"/>
                </a:lnTo>
                <a:lnTo>
                  <a:pt x="15555" y="12200"/>
                </a:lnTo>
                <a:lnTo>
                  <a:pt x="15765" y="12013"/>
                </a:lnTo>
                <a:lnTo>
                  <a:pt x="15798" y="11979"/>
                </a:lnTo>
                <a:lnTo>
                  <a:pt x="15830" y="11947"/>
                </a:lnTo>
                <a:lnTo>
                  <a:pt x="15863" y="11915"/>
                </a:lnTo>
                <a:lnTo>
                  <a:pt x="15895" y="11884"/>
                </a:lnTo>
                <a:lnTo>
                  <a:pt x="15927" y="11853"/>
                </a:lnTo>
                <a:lnTo>
                  <a:pt x="15959" y="11823"/>
                </a:lnTo>
                <a:lnTo>
                  <a:pt x="15992" y="11790"/>
                </a:lnTo>
                <a:lnTo>
                  <a:pt x="16025" y="11758"/>
                </a:lnTo>
                <a:lnTo>
                  <a:pt x="16052" y="11733"/>
                </a:lnTo>
                <a:lnTo>
                  <a:pt x="16089" y="11696"/>
                </a:lnTo>
                <a:lnTo>
                  <a:pt x="16136" y="11649"/>
                </a:lnTo>
                <a:lnTo>
                  <a:pt x="16190" y="11595"/>
                </a:lnTo>
                <a:lnTo>
                  <a:pt x="16248" y="11535"/>
                </a:lnTo>
                <a:lnTo>
                  <a:pt x="16311" y="11470"/>
                </a:lnTo>
                <a:lnTo>
                  <a:pt x="16377" y="11403"/>
                </a:lnTo>
                <a:lnTo>
                  <a:pt x="16443" y="11335"/>
                </a:lnTo>
                <a:lnTo>
                  <a:pt x="16508" y="11268"/>
                </a:lnTo>
                <a:lnTo>
                  <a:pt x="16571" y="11202"/>
                </a:lnTo>
                <a:lnTo>
                  <a:pt x="16629" y="11140"/>
                </a:lnTo>
                <a:lnTo>
                  <a:pt x="16681" y="11084"/>
                </a:lnTo>
                <a:lnTo>
                  <a:pt x="16726" y="11036"/>
                </a:lnTo>
                <a:lnTo>
                  <a:pt x="16761" y="10997"/>
                </a:lnTo>
                <a:lnTo>
                  <a:pt x="16786" y="10969"/>
                </a:lnTo>
                <a:lnTo>
                  <a:pt x="16797" y="10953"/>
                </a:lnTo>
                <a:lnTo>
                  <a:pt x="16818" y="10935"/>
                </a:lnTo>
                <a:lnTo>
                  <a:pt x="16837" y="10915"/>
                </a:lnTo>
                <a:lnTo>
                  <a:pt x="16856" y="10896"/>
                </a:lnTo>
                <a:lnTo>
                  <a:pt x="16874" y="10875"/>
                </a:lnTo>
                <a:lnTo>
                  <a:pt x="16908" y="10833"/>
                </a:lnTo>
                <a:lnTo>
                  <a:pt x="16943" y="10789"/>
                </a:lnTo>
                <a:lnTo>
                  <a:pt x="17006" y="10707"/>
                </a:lnTo>
                <a:lnTo>
                  <a:pt x="17067" y="10626"/>
                </a:lnTo>
                <a:lnTo>
                  <a:pt x="17128" y="10543"/>
                </a:lnTo>
                <a:lnTo>
                  <a:pt x="17185" y="10462"/>
                </a:lnTo>
                <a:lnTo>
                  <a:pt x="17214" y="10421"/>
                </a:lnTo>
                <a:lnTo>
                  <a:pt x="17241" y="10379"/>
                </a:lnTo>
                <a:lnTo>
                  <a:pt x="17269" y="10337"/>
                </a:lnTo>
                <a:lnTo>
                  <a:pt x="17295" y="10296"/>
                </a:lnTo>
                <a:lnTo>
                  <a:pt x="17321" y="10254"/>
                </a:lnTo>
                <a:lnTo>
                  <a:pt x="17347" y="10211"/>
                </a:lnTo>
                <a:lnTo>
                  <a:pt x="17372" y="10169"/>
                </a:lnTo>
                <a:lnTo>
                  <a:pt x="17396" y="10125"/>
                </a:lnTo>
                <a:lnTo>
                  <a:pt x="17419" y="10081"/>
                </a:lnTo>
                <a:lnTo>
                  <a:pt x="17442" y="10037"/>
                </a:lnTo>
                <a:lnTo>
                  <a:pt x="17463" y="9992"/>
                </a:lnTo>
                <a:lnTo>
                  <a:pt x="17485" y="9946"/>
                </a:lnTo>
                <a:lnTo>
                  <a:pt x="17505" y="9900"/>
                </a:lnTo>
                <a:lnTo>
                  <a:pt x="17524" y="9853"/>
                </a:lnTo>
                <a:lnTo>
                  <a:pt x="17543" y="9805"/>
                </a:lnTo>
                <a:lnTo>
                  <a:pt x="17561" y="9757"/>
                </a:lnTo>
                <a:lnTo>
                  <a:pt x="17578" y="9708"/>
                </a:lnTo>
                <a:lnTo>
                  <a:pt x="17594" y="9657"/>
                </a:lnTo>
                <a:lnTo>
                  <a:pt x="17609" y="9606"/>
                </a:lnTo>
                <a:lnTo>
                  <a:pt x="17622" y="9553"/>
                </a:lnTo>
                <a:lnTo>
                  <a:pt x="17636" y="9501"/>
                </a:lnTo>
                <a:lnTo>
                  <a:pt x="17648" y="9446"/>
                </a:lnTo>
                <a:lnTo>
                  <a:pt x="17659" y="9391"/>
                </a:lnTo>
                <a:lnTo>
                  <a:pt x="17669" y="9334"/>
                </a:lnTo>
                <a:lnTo>
                  <a:pt x="17673" y="9309"/>
                </a:lnTo>
                <a:lnTo>
                  <a:pt x="17675" y="9283"/>
                </a:lnTo>
                <a:lnTo>
                  <a:pt x="17675" y="9255"/>
                </a:lnTo>
                <a:lnTo>
                  <a:pt x="17674" y="9226"/>
                </a:lnTo>
                <a:lnTo>
                  <a:pt x="17672" y="9196"/>
                </a:lnTo>
                <a:lnTo>
                  <a:pt x="17669" y="9165"/>
                </a:lnTo>
                <a:lnTo>
                  <a:pt x="17665" y="9133"/>
                </a:lnTo>
                <a:lnTo>
                  <a:pt x="17659" y="9101"/>
                </a:lnTo>
                <a:lnTo>
                  <a:pt x="17653" y="9068"/>
                </a:lnTo>
                <a:lnTo>
                  <a:pt x="17645" y="9034"/>
                </a:lnTo>
                <a:lnTo>
                  <a:pt x="17637" y="8999"/>
                </a:lnTo>
                <a:lnTo>
                  <a:pt x="17629" y="8965"/>
                </a:lnTo>
                <a:lnTo>
                  <a:pt x="17609" y="8895"/>
                </a:lnTo>
                <a:lnTo>
                  <a:pt x="17587" y="8825"/>
                </a:lnTo>
                <a:lnTo>
                  <a:pt x="17563" y="8757"/>
                </a:lnTo>
                <a:lnTo>
                  <a:pt x="17539" y="8689"/>
                </a:lnTo>
                <a:lnTo>
                  <a:pt x="17513" y="8624"/>
                </a:lnTo>
                <a:lnTo>
                  <a:pt x="17487" y="8563"/>
                </a:lnTo>
                <a:lnTo>
                  <a:pt x="17462" y="8506"/>
                </a:lnTo>
                <a:lnTo>
                  <a:pt x="17437" y="8455"/>
                </a:lnTo>
                <a:lnTo>
                  <a:pt x="17415" y="8408"/>
                </a:lnTo>
                <a:lnTo>
                  <a:pt x="17394" y="8369"/>
                </a:lnTo>
                <a:lnTo>
                  <a:pt x="17360" y="8310"/>
                </a:lnTo>
                <a:lnTo>
                  <a:pt x="17328" y="8254"/>
                </a:lnTo>
                <a:lnTo>
                  <a:pt x="17297" y="8203"/>
                </a:lnTo>
                <a:lnTo>
                  <a:pt x="17268" y="8155"/>
                </a:lnTo>
                <a:lnTo>
                  <a:pt x="17239" y="8109"/>
                </a:lnTo>
                <a:lnTo>
                  <a:pt x="17210" y="8066"/>
                </a:lnTo>
                <a:lnTo>
                  <a:pt x="17182" y="8023"/>
                </a:lnTo>
                <a:lnTo>
                  <a:pt x="17153" y="7981"/>
                </a:lnTo>
                <a:lnTo>
                  <a:pt x="17123" y="7941"/>
                </a:lnTo>
                <a:lnTo>
                  <a:pt x="17093" y="7900"/>
                </a:lnTo>
                <a:lnTo>
                  <a:pt x="17062" y="7858"/>
                </a:lnTo>
                <a:lnTo>
                  <a:pt x="17029" y="7816"/>
                </a:lnTo>
                <a:lnTo>
                  <a:pt x="16958" y="7727"/>
                </a:lnTo>
                <a:lnTo>
                  <a:pt x="16877" y="7627"/>
                </a:lnTo>
                <a:lnTo>
                  <a:pt x="16843" y="7585"/>
                </a:lnTo>
                <a:lnTo>
                  <a:pt x="16805" y="7540"/>
                </a:lnTo>
                <a:lnTo>
                  <a:pt x="16766" y="7493"/>
                </a:lnTo>
                <a:lnTo>
                  <a:pt x="16725" y="7446"/>
                </a:lnTo>
                <a:lnTo>
                  <a:pt x="16641" y="7350"/>
                </a:lnTo>
                <a:lnTo>
                  <a:pt x="16551" y="7253"/>
                </a:lnTo>
                <a:lnTo>
                  <a:pt x="16462" y="7157"/>
                </a:lnTo>
                <a:lnTo>
                  <a:pt x="16373" y="7065"/>
                </a:lnTo>
                <a:lnTo>
                  <a:pt x="16287" y="6978"/>
                </a:lnTo>
                <a:lnTo>
                  <a:pt x="16207" y="6899"/>
                </a:lnTo>
                <a:lnTo>
                  <a:pt x="16179" y="6872"/>
                </a:lnTo>
                <a:lnTo>
                  <a:pt x="16153" y="6842"/>
                </a:lnTo>
                <a:lnTo>
                  <a:pt x="16127" y="6811"/>
                </a:lnTo>
                <a:lnTo>
                  <a:pt x="16099" y="6779"/>
                </a:lnTo>
                <a:lnTo>
                  <a:pt x="16071" y="6747"/>
                </a:lnTo>
                <a:lnTo>
                  <a:pt x="16042" y="6715"/>
                </a:lnTo>
                <a:lnTo>
                  <a:pt x="16011" y="6683"/>
                </a:lnTo>
                <a:lnTo>
                  <a:pt x="15979" y="6652"/>
                </a:lnTo>
                <a:lnTo>
                  <a:pt x="14313" y="5186"/>
                </a:lnTo>
                <a:lnTo>
                  <a:pt x="14230" y="5121"/>
                </a:lnTo>
                <a:lnTo>
                  <a:pt x="14144" y="5052"/>
                </a:lnTo>
                <a:lnTo>
                  <a:pt x="14058" y="4981"/>
                </a:lnTo>
                <a:lnTo>
                  <a:pt x="13972" y="4911"/>
                </a:lnTo>
                <a:lnTo>
                  <a:pt x="13885" y="4840"/>
                </a:lnTo>
                <a:lnTo>
                  <a:pt x="13797" y="4769"/>
                </a:lnTo>
                <a:lnTo>
                  <a:pt x="13709" y="4700"/>
                </a:lnTo>
                <a:lnTo>
                  <a:pt x="13622" y="4634"/>
                </a:lnTo>
                <a:lnTo>
                  <a:pt x="13528" y="4565"/>
                </a:lnTo>
                <a:lnTo>
                  <a:pt x="13437" y="4496"/>
                </a:lnTo>
                <a:lnTo>
                  <a:pt x="13348" y="4430"/>
                </a:lnTo>
                <a:lnTo>
                  <a:pt x="13259" y="4364"/>
                </a:lnTo>
                <a:lnTo>
                  <a:pt x="13172" y="4299"/>
                </a:lnTo>
                <a:lnTo>
                  <a:pt x="13085" y="4234"/>
                </a:lnTo>
                <a:lnTo>
                  <a:pt x="12999" y="4170"/>
                </a:lnTo>
                <a:lnTo>
                  <a:pt x="12913" y="4107"/>
                </a:lnTo>
                <a:lnTo>
                  <a:pt x="12826" y="4043"/>
                </a:lnTo>
                <a:lnTo>
                  <a:pt x="12738" y="3980"/>
                </a:lnTo>
                <a:lnTo>
                  <a:pt x="12650" y="3916"/>
                </a:lnTo>
                <a:lnTo>
                  <a:pt x="12559" y="3852"/>
                </a:lnTo>
                <a:lnTo>
                  <a:pt x="12468" y="3787"/>
                </a:lnTo>
                <a:lnTo>
                  <a:pt x="12373" y="3722"/>
                </a:lnTo>
                <a:lnTo>
                  <a:pt x="12276" y="3655"/>
                </a:lnTo>
                <a:lnTo>
                  <a:pt x="12177" y="3589"/>
                </a:lnTo>
                <a:lnTo>
                  <a:pt x="12083" y="3525"/>
                </a:lnTo>
                <a:lnTo>
                  <a:pt x="11988" y="3463"/>
                </a:lnTo>
                <a:lnTo>
                  <a:pt x="11893" y="3402"/>
                </a:lnTo>
                <a:lnTo>
                  <a:pt x="11798" y="3340"/>
                </a:lnTo>
                <a:lnTo>
                  <a:pt x="11702" y="3280"/>
                </a:lnTo>
                <a:lnTo>
                  <a:pt x="11606" y="3219"/>
                </a:lnTo>
                <a:lnTo>
                  <a:pt x="11509" y="3158"/>
                </a:lnTo>
                <a:lnTo>
                  <a:pt x="11411" y="3097"/>
                </a:lnTo>
                <a:lnTo>
                  <a:pt x="11318" y="3037"/>
                </a:lnTo>
                <a:lnTo>
                  <a:pt x="11222" y="2979"/>
                </a:lnTo>
                <a:lnTo>
                  <a:pt x="11125" y="2920"/>
                </a:lnTo>
                <a:lnTo>
                  <a:pt x="11028" y="2863"/>
                </a:lnTo>
                <a:lnTo>
                  <a:pt x="10930" y="2806"/>
                </a:lnTo>
                <a:lnTo>
                  <a:pt x="10831" y="2749"/>
                </a:lnTo>
                <a:lnTo>
                  <a:pt x="10732" y="2692"/>
                </a:lnTo>
                <a:lnTo>
                  <a:pt x="10631" y="2635"/>
                </a:lnTo>
                <a:lnTo>
                  <a:pt x="10529" y="2579"/>
                </a:lnTo>
                <a:lnTo>
                  <a:pt x="10427" y="2523"/>
                </a:lnTo>
                <a:lnTo>
                  <a:pt x="10326" y="2468"/>
                </a:lnTo>
                <a:lnTo>
                  <a:pt x="10223" y="2413"/>
                </a:lnTo>
                <a:lnTo>
                  <a:pt x="10120" y="2359"/>
                </a:lnTo>
                <a:lnTo>
                  <a:pt x="10015" y="2305"/>
                </a:lnTo>
                <a:lnTo>
                  <a:pt x="9911" y="2251"/>
                </a:lnTo>
                <a:lnTo>
                  <a:pt x="9807" y="2198"/>
                </a:lnTo>
                <a:lnTo>
                  <a:pt x="9735" y="2162"/>
                </a:lnTo>
                <a:lnTo>
                  <a:pt x="9660" y="2124"/>
                </a:lnTo>
                <a:lnTo>
                  <a:pt x="9583" y="2086"/>
                </a:lnTo>
                <a:lnTo>
                  <a:pt x="9504" y="2047"/>
                </a:lnTo>
                <a:lnTo>
                  <a:pt x="9423" y="2010"/>
                </a:lnTo>
                <a:lnTo>
                  <a:pt x="9340" y="1971"/>
                </a:lnTo>
                <a:lnTo>
                  <a:pt x="9258" y="1932"/>
                </a:lnTo>
                <a:lnTo>
                  <a:pt x="9174" y="1893"/>
                </a:lnTo>
                <a:lnTo>
                  <a:pt x="9091" y="1855"/>
                </a:lnTo>
                <a:lnTo>
                  <a:pt x="9006" y="1816"/>
                </a:lnTo>
                <a:lnTo>
                  <a:pt x="8923" y="1780"/>
                </a:lnTo>
                <a:lnTo>
                  <a:pt x="8840" y="1743"/>
                </a:lnTo>
                <a:lnTo>
                  <a:pt x="8759" y="1707"/>
                </a:lnTo>
                <a:lnTo>
                  <a:pt x="8679" y="1673"/>
                </a:lnTo>
                <a:lnTo>
                  <a:pt x="8600" y="1640"/>
                </a:lnTo>
                <a:lnTo>
                  <a:pt x="8523" y="1608"/>
                </a:lnTo>
                <a:lnTo>
                  <a:pt x="8472" y="1587"/>
                </a:lnTo>
                <a:lnTo>
                  <a:pt x="8417" y="1562"/>
                </a:lnTo>
                <a:lnTo>
                  <a:pt x="8360" y="1537"/>
                </a:lnTo>
                <a:lnTo>
                  <a:pt x="8300" y="1511"/>
                </a:lnTo>
                <a:lnTo>
                  <a:pt x="8242" y="1485"/>
                </a:lnTo>
                <a:lnTo>
                  <a:pt x="8184" y="1461"/>
                </a:lnTo>
                <a:lnTo>
                  <a:pt x="8156" y="1451"/>
                </a:lnTo>
                <a:lnTo>
                  <a:pt x="8129" y="1442"/>
                </a:lnTo>
                <a:lnTo>
                  <a:pt x="8102" y="1433"/>
                </a:lnTo>
                <a:lnTo>
                  <a:pt x="8078" y="1426"/>
                </a:lnTo>
                <a:close/>
              </a:path>
            </a:pathLst>
          </a:custGeom>
          <a:solidFill>
            <a:schemeClr val="accent1"/>
          </a:solidFill>
          <a:ln cap="sq">
            <a:noFill/>
            <a:prstDash val="solid"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>
            <p:custDataLst>
              <p:tags r:id="rId5"/>
            </p:custDataLst>
          </p:nvPr>
        </p:nvSpPr>
        <p:spPr>
          <a:xfrm>
            <a:off x="959979" y="2924591"/>
            <a:ext cx="126854" cy="131412"/>
          </a:xfrm>
          <a:custGeom>
            <a:avLst/>
            <a:gdLst>
              <a:gd name="T0" fmla="*/ 7371 w 17675"/>
              <a:gd name="T1" fmla="*/ 1125 h 18310"/>
              <a:gd name="T2" fmla="*/ 5959 w 17675"/>
              <a:gd name="T3" fmla="*/ 593 h 18310"/>
              <a:gd name="T4" fmla="*/ 4735 w 17675"/>
              <a:gd name="T5" fmla="*/ 240 h 18310"/>
              <a:gd name="T6" fmla="*/ 3627 w 17675"/>
              <a:gd name="T7" fmla="*/ 54 h 18310"/>
              <a:gd name="T8" fmla="*/ 2806 w 17675"/>
              <a:gd name="T9" fmla="*/ 7 h 18310"/>
              <a:gd name="T10" fmla="*/ 2454 w 17675"/>
              <a:gd name="T11" fmla="*/ 85 h 18310"/>
              <a:gd name="T12" fmla="*/ 2132 w 17675"/>
              <a:gd name="T13" fmla="*/ 262 h 18310"/>
              <a:gd name="T14" fmla="*/ 1838 w 17675"/>
              <a:gd name="T15" fmla="*/ 533 h 18310"/>
              <a:gd name="T16" fmla="*/ 1454 w 17675"/>
              <a:gd name="T17" fmla="*/ 1111 h 18310"/>
              <a:gd name="T18" fmla="*/ 1261 w 17675"/>
              <a:gd name="T19" fmla="*/ 1545 h 18310"/>
              <a:gd name="T20" fmla="*/ 1008 w 17675"/>
              <a:gd name="T21" fmla="*/ 2315 h 18310"/>
              <a:gd name="T22" fmla="*/ 836 w 17675"/>
              <a:gd name="T23" fmla="*/ 2906 h 18310"/>
              <a:gd name="T24" fmla="*/ 683 w 17675"/>
              <a:gd name="T25" fmla="*/ 3519 h 18310"/>
              <a:gd name="T26" fmla="*/ 506 w 17675"/>
              <a:gd name="T27" fmla="*/ 4330 h 18310"/>
              <a:gd name="T28" fmla="*/ 356 w 17675"/>
              <a:gd name="T29" fmla="*/ 5177 h 18310"/>
              <a:gd name="T30" fmla="*/ 199 w 17675"/>
              <a:gd name="T31" fmla="*/ 6352 h 18310"/>
              <a:gd name="T32" fmla="*/ 65 w 17675"/>
              <a:gd name="T33" fmla="*/ 7805 h 18310"/>
              <a:gd name="T34" fmla="*/ 1 w 17675"/>
              <a:gd name="T35" fmla="*/ 9354 h 18310"/>
              <a:gd name="T36" fmla="*/ 54 w 17675"/>
              <a:gd name="T37" fmla="*/ 10490 h 18310"/>
              <a:gd name="T38" fmla="*/ 149 w 17675"/>
              <a:gd name="T39" fmla="*/ 11811 h 18310"/>
              <a:gd name="T40" fmla="*/ 298 w 17675"/>
              <a:gd name="T41" fmla="*/ 13066 h 18310"/>
              <a:gd name="T42" fmla="*/ 650 w 17675"/>
              <a:gd name="T43" fmla="*/ 14979 h 18310"/>
              <a:gd name="T44" fmla="*/ 991 w 17675"/>
              <a:gd name="T45" fmla="*/ 16266 h 18310"/>
              <a:gd name="T46" fmla="*/ 1332 w 17675"/>
              <a:gd name="T47" fmla="*/ 17156 h 18310"/>
              <a:gd name="T48" fmla="*/ 1598 w 17675"/>
              <a:gd name="T49" fmla="*/ 17614 h 18310"/>
              <a:gd name="T50" fmla="*/ 1917 w 17675"/>
              <a:gd name="T51" fmla="*/ 17970 h 18310"/>
              <a:gd name="T52" fmla="*/ 2349 w 17675"/>
              <a:gd name="T53" fmla="*/ 18232 h 18310"/>
              <a:gd name="T54" fmla="*/ 2745 w 17675"/>
              <a:gd name="T55" fmla="*/ 18309 h 18310"/>
              <a:gd name="T56" fmla="*/ 3384 w 17675"/>
              <a:gd name="T57" fmla="*/ 18287 h 18310"/>
              <a:gd name="T58" fmla="*/ 4157 w 17675"/>
              <a:gd name="T59" fmla="*/ 18192 h 18310"/>
              <a:gd name="T60" fmla="*/ 5006 w 17675"/>
              <a:gd name="T61" fmla="*/ 18009 h 18310"/>
              <a:gd name="T62" fmla="*/ 6483 w 17675"/>
              <a:gd name="T63" fmla="*/ 17544 h 18310"/>
              <a:gd name="T64" fmla="*/ 7200 w 17675"/>
              <a:gd name="T65" fmla="*/ 17277 h 18310"/>
              <a:gd name="T66" fmla="*/ 8295 w 17675"/>
              <a:gd name="T67" fmla="*/ 16841 h 18310"/>
              <a:gd name="T68" fmla="*/ 8872 w 17675"/>
              <a:gd name="T69" fmla="*/ 16605 h 18310"/>
              <a:gd name="T70" fmla="*/ 9346 w 17675"/>
              <a:gd name="T71" fmla="*/ 16391 h 18310"/>
              <a:gd name="T72" fmla="*/ 10057 w 17675"/>
              <a:gd name="T73" fmla="*/ 16048 h 18310"/>
              <a:gd name="T74" fmla="*/ 10903 w 17675"/>
              <a:gd name="T75" fmla="*/ 15584 h 18310"/>
              <a:gd name="T76" fmla="*/ 11867 w 17675"/>
              <a:gd name="T77" fmla="*/ 14997 h 18310"/>
              <a:gd name="T78" fmla="*/ 12590 w 17675"/>
              <a:gd name="T79" fmla="*/ 14528 h 18310"/>
              <a:gd name="T80" fmla="*/ 13212 w 17675"/>
              <a:gd name="T81" fmla="*/ 14088 h 18310"/>
              <a:gd name="T82" fmla="*/ 14481 w 17675"/>
              <a:gd name="T83" fmla="*/ 13112 h 18310"/>
              <a:gd name="T84" fmla="*/ 14802 w 17675"/>
              <a:gd name="T85" fmla="*/ 12854 h 18310"/>
              <a:gd name="T86" fmla="*/ 15451 w 17675"/>
              <a:gd name="T87" fmla="*/ 12291 h 18310"/>
              <a:gd name="T88" fmla="*/ 15927 w 17675"/>
              <a:gd name="T89" fmla="*/ 11853 h 18310"/>
              <a:gd name="T90" fmla="*/ 16443 w 17675"/>
              <a:gd name="T91" fmla="*/ 11335 h 18310"/>
              <a:gd name="T92" fmla="*/ 16856 w 17675"/>
              <a:gd name="T93" fmla="*/ 10896 h 18310"/>
              <a:gd name="T94" fmla="*/ 17295 w 17675"/>
              <a:gd name="T95" fmla="*/ 10296 h 18310"/>
              <a:gd name="T96" fmla="*/ 17543 w 17675"/>
              <a:gd name="T97" fmla="*/ 9805 h 18310"/>
              <a:gd name="T98" fmla="*/ 17675 w 17675"/>
              <a:gd name="T99" fmla="*/ 9283 h 18310"/>
              <a:gd name="T100" fmla="*/ 17609 w 17675"/>
              <a:gd name="T101" fmla="*/ 8895 h 18310"/>
              <a:gd name="T102" fmla="*/ 17328 w 17675"/>
              <a:gd name="T103" fmla="*/ 8254 h 18310"/>
              <a:gd name="T104" fmla="*/ 16958 w 17675"/>
              <a:gd name="T105" fmla="*/ 7727 h 18310"/>
              <a:gd name="T106" fmla="*/ 16207 w 17675"/>
              <a:gd name="T107" fmla="*/ 6899 h 18310"/>
              <a:gd name="T108" fmla="*/ 14144 w 17675"/>
              <a:gd name="T109" fmla="*/ 5052 h 18310"/>
              <a:gd name="T110" fmla="*/ 13172 w 17675"/>
              <a:gd name="T111" fmla="*/ 4299 h 18310"/>
              <a:gd name="T112" fmla="*/ 12177 w 17675"/>
              <a:gd name="T113" fmla="*/ 3589 h 18310"/>
              <a:gd name="T114" fmla="*/ 11125 w 17675"/>
              <a:gd name="T115" fmla="*/ 2920 h 18310"/>
              <a:gd name="T116" fmla="*/ 10015 w 17675"/>
              <a:gd name="T117" fmla="*/ 2305 h 18310"/>
              <a:gd name="T118" fmla="*/ 9091 w 17675"/>
              <a:gd name="T119" fmla="*/ 1855 h 18310"/>
              <a:gd name="T120" fmla="*/ 8300 w 17675"/>
              <a:gd name="T121" fmla="*/ 1511 h 18310"/>
            </a:gdLst>
            <a:ahLst/>
            <a:cxnLst/>
            <a:rect l="0" t="0" r="r" b="b"/>
            <a:pathLst>
              <a:path w="17675" h="18310">
                <a:moveTo>
                  <a:pt x="8078" y="1426"/>
                </a:moveTo>
                <a:lnTo>
                  <a:pt x="8047" y="1409"/>
                </a:lnTo>
                <a:lnTo>
                  <a:pt x="8014" y="1392"/>
                </a:lnTo>
                <a:lnTo>
                  <a:pt x="7978" y="1376"/>
                </a:lnTo>
                <a:lnTo>
                  <a:pt x="7940" y="1360"/>
                </a:lnTo>
                <a:lnTo>
                  <a:pt x="7901" y="1345"/>
                </a:lnTo>
                <a:lnTo>
                  <a:pt x="7862" y="1330"/>
                </a:lnTo>
                <a:lnTo>
                  <a:pt x="7825" y="1315"/>
                </a:lnTo>
                <a:lnTo>
                  <a:pt x="7791" y="1301"/>
                </a:lnTo>
                <a:lnTo>
                  <a:pt x="7583" y="1213"/>
                </a:lnTo>
                <a:lnTo>
                  <a:pt x="7371" y="1125"/>
                </a:lnTo>
                <a:lnTo>
                  <a:pt x="7158" y="1038"/>
                </a:lnTo>
                <a:lnTo>
                  <a:pt x="6943" y="953"/>
                </a:lnTo>
                <a:lnTo>
                  <a:pt x="6836" y="911"/>
                </a:lnTo>
                <a:lnTo>
                  <a:pt x="6727" y="869"/>
                </a:lnTo>
                <a:lnTo>
                  <a:pt x="6618" y="827"/>
                </a:lnTo>
                <a:lnTo>
                  <a:pt x="6508" y="787"/>
                </a:lnTo>
                <a:lnTo>
                  <a:pt x="6400" y="747"/>
                </a:lnTo>
                <a:lnTo>
                  <a:pt x="6290" y="707"/>
                </a:lnTo>
                <a:lnTo>
                  <a:pt x="6180" y="668"/>
                </a:lnTo>
                <a:lnTo>
                  <a:pt x="6070" y="631"/>
                </a:lnTo>
                <a:lnTo>
                  <a:pt x="5959" y="593"/>
                </a:lnTo>
                <a:lnTo>
                  <a:pt x="5848" y="556"/>
                </a:lnTo>
                <a:lnTo>
                  <a:pt x="5737" y="521"/>
                </a:lnTo>
                <a:lnTo>
                  <a:pt x="5626" y="485"/>
                </a:lnTo>
                <a:lnTo>
                  <a:pt x="5515" y="451"/>
                </a:lnTo>
                <a:lnTo>
                  <a:pt x="5404" y="418"/>
                </a:lnTo>
                <a:lnTo>
                  <a:pt x="5292" y="386"/>
                </a:lnTo>
                <a:lnTo>
                  <a:pt x="5181" y="355"/>
                </a:lnTo>
                <a:lnTo>
                  <a:pt x="5069" y="324"/>
                </a:lnTo>
                <a:lnTo>
                  <a:pt x="4958" y="295"/>
                </a:lnTo>
                <a:lnTo>
                  <a:pt x="4846" y="267"/>
                </a:lnTo>
                <a:lnTo>
                  <a:pt x="4735" y="240"/>
                </a:lnTo>
                <a:lnTo>
                  <a:pt x="4623" y="215"/>
                </a:lnTo>
                <a:lnTo>
                  <a:pt x="4511" y="191"/>
                </a:lnTo>
                <a:lnTo>
                  <a:pt x="4400" y="168"/>
                </a:lnTo>
                <a:lnTo>
                  <a:pt x="4287" y="146"/>
                </a:lnTo>
                <a:lnTo>
                  <a:pt x="4234" y="136"/>
                </a:lnTo>
                <a:lnTo>
                  <a:pt x="4162" y="125"/>
                </a:lnTo>
                <a:lnTo>
                  <a:pt x="4075" y="112"/>
                </a:lnTo>
                <a:lnTo>
                  <a:pt x="3975" y="98"/>
                </a:lnTo>
                <a:lnTo>
                  <a:pt x="3865" y="84"/>
                </a:lnTo>
                <a:lnTo>
                  <a:pt x="3749" y="69"/>
                </a:lnTo>
                <a:lnTo>
                  <a:pt x="3627" y="54"/>
                </a:lnTo>
                <a:lnTo>
                  <a:pt x="3504" y="40"/>
                </a:lnTo>
                <a:lnTo>
                  <a:pt x="3381" y="27"/>
                </a:lnTo>
                <a:lnTo>
                  <a:pt x="3262" y="17"/>
                </a:lnTo>
                <a:lnTo>
                  <a:pt x="3148" y="8"/>
                </a:lnTo>
                <a:lnTo>
                  <a:pt x="3043" y="2"/>
                </a:lnTo>
                <a:lnTo>
                  <a:pt x="2994" y="1"/>
                </a:lnTo>
                <a:lnTo>
                  <a:pt x="2949" y="0"/>
                </a:lnTo>
                <a:lnTo>
                  <a:pt x="2908" y="0"/>
                </a:lnTo>
                <a:lnTo>
                  <a:pt x="2869" y="1"/>
                </a:lnTo>
                <a:lnTo>
                  <a:pt x="2834" y="3"/>
                </a:lnTo>
                <a:lnTo>
                  <a:pt x="2806" y="7"/>
                </a:lnTo>
                <a:lnTo>
                  <a:pt x="2780" y="11"/>
                </a:lnTo>
                <a:lnTo>
                  <a:pt x="2761" y="17"/>
                </a:lnTo>
                <a:lnTo>
                  <a:pt x="2724" y="19"/>
                </a:lnTo>
                <a:lnTo>
                  <a:pt x="2689" y="24"/>
                </a:lnTo>
                <a:lnTo>
                  <a:pt x="2655" y="29"/>
                </a:lnTo>
                <a:lnTo>
                  <a:pt x="2620" y="35"/>
                </a:lnTo>
                <a:lnTo>
                  <a:pt x="2586" y="43"/>
                </a:lnTo>
                <a:lnTo>
                  <a:pt x="2552" y="53"/>
                </a:lnTo>
                <a:lnTo>
                  <a:pt x="2518" y="63"/>
                </a:lnTo>
                <a:lnTo>
                  <a:pt x="2486" y="73"/>
                </a:lnTo>
                <a:lnTo>
                  <a:pt x="2454" y="85"/>
                </a:lnTo>
                <a:lnTo>
                  <a:pt x="2423" y="97"/>
                </a:lnTo>
                <a:lnTo>
                  <a:pt x="2393" y="111"/>
                </a:lnTo>
                <a:lnTo>
                  <a:pt x="2363" y="125"/>
                </a:lnTo>
                <a:lnTo>
                  <a:pt x="2333" y="138"/>
                </a:lnTo>
                <a:lnTo>
                  <a:pt x="2306" y="153"/>
                </a:lnTo>
                <a:lnTo>
                  <a:pt x="2278" y="169"/>
                </a:lnTo>
                <a:lnTo>
                  <a:pt x="2252" y="184"/>
                </a:lnTo>
                <a:lnTo>
                  <a:pt x="2218" y="205"/>
                </a:lnTo>
                <a:lnTo>
                  <a:pt x="2187" y="224"/>
                </a:lnTo>
                <a:lnTo>
                  <a:pt x="2158" y="244"/>
                </a:lnTo>
                <a:lnTo>
                  <a:pt x="2132" y="262"/>
                </a:lnTo>
                <a:lnTo>
                  <a:pt x="2108" y="280"/>
                </a:lnTo>
                <a:lnTo>
                  <a:pt x="2086" y="298"/>
                </a:lnTo>
                <a:lnTo>
                  <a:pt x="2065" y="315"/>
                </a:lnTo>
                <a:lnTo>
                  <a:pt x="2046" y="332"/>
                </a:lnTo>
                <a:lnTo>
                  <a:pt x="2007" y="367"/>
                </a:lnTo>
                <a:lnTo>
                  <a:pt x="1968" y="405"/>
                </a:lnTo>
                <a:lnTo>
                  <a:pt x="1927" y="446"/>
                </a:lnTo>
                <a:lnTo>
                  <a:pt x="1878" y="491"/>
                </a:lnTo>
                <a:lnTo>
                  <a:pt x="1866" y="504"/>
                </a:lnTo>
                <a:lnTo>
                  <a:pt x="1853" y="517"/>
                </a:lnTo>
                <a:lnTo>
                  <a:pt x="1838" y="533"/>
                </a:lnTo>
                <a:lnTo>
                  <a:pt x="1823" y="550"/>
                </a:lnTo>
                <a:lnTo>
                  <a:pt x="1790" y="592"/>
                </a:lnTo>
                <a:lnTo>
                  <a:pt x="1754" y="637"/>
                </a:lnTo>
                <a:lnTo>
                  <a:pt x="1717" y="689"/>
                </a:lnTo>
                <a:lnTo>
                  <a:pt x="1679" y="744"/>
                </a:lnTo>
                <a:lnTo>
                  <a:pt x="1639" y="802"/>
                </a:lnTo>
                <a:lnTo>
                  <a:pt x="1600" y="863"/>
                </a:lnTo>
                <a:lnTo>
                  <a:pt x="1561" y="926"/>
                </a:lnTo>
                <a:lnTo>
                  <a:pt x="1524" y="988"/>
                </a:lnTo>
                <a:lnTo>
                  <a:pt x="1488" y="1051"/>
                </a:lnTo>
                <a:lnTo>
                  <a:pt x="1454" y="1111"/>
                </a:lnTo>
                <a:lnTo>
                  <a:pt x="1425" y="1170"/>
                </a:lnTo>
                <a:lnTo>
                  <a:pt x="1398" y="1226"/>
                </a:lnTo>
                <a:lnTo>
                  <a:pt x="1387" y="1252"/>
                </a:lnTo>
                <a:lnTo>
                  <a:pt x="1377" y="1277"/>
                </a:lnTo>
                <a:lnTo>
                  <a:pt x="1367" y="1301"/>
                </a:lnTo>
                <a:lnTo>
                  <a:pt x="1359" y="1323"/>
                </a:lnTo>
                <a:lnTo>
                  <a:pt x="1340" y="1362"/>
                </a:lnTo>
                <a:lnTo>
                  <a:pt x="1320" y="1404"/>
                </a:lnTo>
                <a:lnTo>
                  <a:pt x="1300" y="1449"/>
                </a:lnTo>
                <a:lnTo>
                  <a:pt x="1280" y="1496"/>
                </a:lnTo>
                <a:lnTo>
                  <a:pt x="1261" y="1545"/>
                </a:lnTo>
                <a:lnTo>
                  <a:pt x="1241" y="1596"/>
                </a:lnTo>
                <a:lnTo>
                  <a:pt x="1222" y="1648"/>
                </a:lnTo>
                <a:lnTo>
                  <a:pt x="1204" y="1702"/>
                </a:lnTo>
                <a:lnTo>
                  <a:pt x="1167" y="1808"/>
                </a:lnTo>
                <a:lnTo>
                  <a:pt x="1133" y="1915"/>
                </a:lnTo>
                <a:lnTo>
                  <a:pt x="1101" y="2016"/>
                </a:lnTo>
                <a:lnTo>
                  <a:pt x="1071" y="2110"/>
                </a:lnTo>
                <a:lnTo>
                  <a:pt x="1055" y="2162"/>
                </a:lnTo>
                <a:lnTo>
                  <a:pt x="1039" y="2213"/>
                </a:lnTo>
                <a:lnTo>
                  <a:pt x="1023" y="2264"/>
                </a:lnTo>
                <a:lnTo>
                  <a:pt x="1008" y="2315"/>
                </a:lnTo>
                <a:lnTo>
                  <a:pt x="992" y="2367"/>
                </a:lnTo>
                <a:lnTo>
                  <a:pt x="976" y="2418"/>
                </a:lnTo>
                <a:lnTo>
                  <a:pt x="960" y="2471"/>
                </a:lnTo>
                <a:lnTo>
                  <a:pt x="944" y="2523"/>
                </a:lnTo>
                <a:lnTo>
                  <a:pt x="929" y="2573"/>
                </a:lnTo>
                <a:lnTo>
                  <a:pt x="913" y="2626"/>
                </a:lnTo>
                <a:lnTo>
                  <a:pt x="896" y="2682"/>
                </a:lnTo>
                <a:lnTo>
                  <a:pt x="880" y="2740"/>
                </a:lnTo>
                <a:lnTo>
                  <a:pt x="864" y="2797"/>
                </a:lnTo>
                <a:lnTo>
                  <a:pt x="849" y="2852"/>
                </a:lnTo>
                <a:lnTo>
                  <a:pt x="836" y="2906"/>
                </a:lnTo>
                <a:lnTo>
                  <a:pt x="827" y="2955"/>
                </a:lnTo>
                <a:lnTo>
                  <a:pt x="818" y="2977"/>
                </a:lnTo>
                <a:lnTo>
                  <a:pt x="809" y="3003"/>
                </a:lnTo>
                <a:lnTo>
                  <a:pt x="800" y="3033"/>
                </a:lnTo>
                <a:lnTo>
                  <a:pt x="790" y="3067"/>
                </a:lnTo>
                <a:lnTo>
                  <a:pt x="770" y="3142"/>
                </a:lnTo>
                <a:lnTo>
                  <a:pt x="749" y="3225"/>
                </a:lnTo>
                <a:lnTo>
                  <a:pt x="730" y="3310"/>
                </a:lnTo>
                <a:lnTo>
                  <a:pt x="712" y="3390"/>
                </a:lnTo>
                <a:lnTo>
                  <a:pt x="696" y="3461"/>
                </a:lnTo>
                <a:lnTo>
                  <a:pt x="683" y="3519"/>
                </a:lnTo>
                <a:lnTo>
                  <a:pt x="666" y="3593"/>
                </a:lnTo>
                <a:lnTo>
                  <a:pt x="649" y="3667"/>
                </a:lnTo>
                <a:lnTo>
                  <a:pt x="633" y="3740"/>
                </a:lnTo>
                <a:lnTo>
                  <a:pt x="617" y="3813"/>
                </a:lnTo>
                <a:lnTo>
                  <a:pt x="601" y="3886"/>
                </a:lnTo>
                <a:lnTo>
                  <a:pt x="585" y="3960"/>
                </a:lnTo>
                <a:lnTo>
                  <a:pt x="569" y="4033"/>
                </a:lnTo>
                <a:lnTo>
                  <a:pt x="553" y="4108"/>
                </a:lnTo>
                <a:lnTo>
                  <a:pt x="537" y="4182"/>
                </a:lnTo>
                <a:lnTo>
                  <a:pt x="522" y="4256"/>
                </a:lnTo>
                <a:lnTo>
                  <a:pt x="506" y="4330"/>
                </a:lnTo>
                <a:lnTo>
                  <a:pt x="491" y="4406"/>
                </a:lnTo>
                <a:lnTo>
                  <a:pt x="476" y="4483"/>
                </a:lnTo>
                <a:lnTo>
                  <a:pt x="461" y="4559"/>
                </a:lnTo>
                <a:lnTo>
                  <a:pt x="447" y="4636"/>
                </a:lnTo>
                <a:lnTo>
                  <a:pt x="433" y="4714"/>
                </a:lnTo>
                <a:lnTo>
                  <a:pt x="419" y="4791"/>
                </a:lnTo>
                <a:lnTo>
                  <a:pt x="405" y="4868"/>
                </a:lnTo>
                <a:lnTo>
                  <a:pt x="392" y="4946"/>
                </a:lnTo>
                <a:lnTo>
                  <a:pt x="380" y="5024"/>
                </a:lnTo>
                <a:lnTo>
                  <a:pt x="367" y="5100"/>
                </a:lnTo>
                <a:lnTo>
                  <a:pt x="356" y="5177"/>
                </a:lnTo>
                <a:lnTo>
                  <a:pt x="346" y="5253"/>
                </a:lnTo>
                <a:lnTo>
                  <a:pt x="335" y="5328"/>
                </a:lnTo>
                <a:lnTo>
                  <a:pt x="320" y="5442"/>
                </a:lnTo>
                <a:lnTo>
                  <a:pt x="304" y="5555"/>
                </a:lnTo>
                <a:lnTo>
                  <a:pt x="289" y="5668"/>
                </a:lnTo>
                <a:lnTo>
                  <a:pt x="275" y="5781"/>
                </a:lnTo>
                <a:lnTo>
                  <a:pt x="259" y="5896"/>
                </a:lnTo>
                <a:lnTo>
                  <a:pt x="244" y="6009"/>
                </a:lnTo>
                <a:lnTo>
                  <a:pt x="229" y="6124"/>
                </a:lnTo>
                <a:lnTo>
                  <a:pt x="214" y="6238"/>
                </a:lnTo>
                <a:lnTo>
                  <a:pt x="199" y="6352"/>
                </a:lnTo>
                <a:lnTo>
                  <a:pt x="185" y="6467"/>
                </a:lnTo>
                <a:lnTo>
                  <a:pt x="173" y="6581"/>
                </a:lnTo>
                <a:lnTo>
                  <a:pt x="160" y="6697"/>
                </a:lnTo>
                <a:lnTo>
                  <a:pt x="148" y="6811"/>
                </a:lnTo>
                <a:lnTo>
                  <a:pt x="137" y="6927"/>
                </a:lnTo>
                <a:lnTo>
                  <a:pt x="127" y="7042"/>
                </a:lnTo>
                <a:lnTo>
                  <a:pt x="119" y="7158"/>
                </a:lnTo>
                <a:lnTo>
                  <a:pt x="105" y="7319"/>
                </a:lnTo>
                <a:lnTo>
                  <a:pt x="92" y="7481"/>
                </a:lnTo>
                <a:lnTo>
                  <a:pt x="79" y="7643"/>
                </a:lnTo>
                <a:lnTo>
                  <a:pt x="65" y="7805"/>
                </a:lnTo>
                <a:lnTo>
                  <a:pt x="54" y="7967"/>
                </a:lnTo>
                <a:lnTo>
                  <a:pt x="42" y="8130"/>
                </a:lnTo>
                <a:lnTo>
                  <a:pt x="31" y="8293"/>
                </a:lnTo>
                <a:lnTo>
                  <a:pt x="22" y="8456"/>
                </a:lnTo>
                <a:lnTo>
                  <a:pt x="14" y="8619"/>
                </a:lnTo>
                <a:lnTo>
                  <a:pt x="8" y="8782"/>
                </a:lnTo>
                <a:lnTo>
                  <a:pt x="3" y="8946"/>
                </a:lnTo>
                <a:lnTo>
                  <a:pt x="0" y="9109"/>
                </a:lnTo>
                <a:lnTo>
                  <a:pt x="0" y="9190"/>
                </a:lnTo>
                <a:lnTo>
                  <a:pt x="0" y="9273"/>
                </a:lnTo>
                <a:lnTo>
                  <a:pt x="1" y="9354"/>
                </a:lnTo>
                <a:lnTo>
                  <a:pt x="2" y="9437"/>
                </a:lnTo>
                <a:lnTo>
                  <a:pt x="3" y="9518"/>
                </a:lnTo>
                <a:lnTo>
                  <a:pt x="7" y="9599"/>
                </a:lnTo>
                <a:lnTo>
                  <a:pt x="10" y="9681"/>
                </a:lnTo>
                <a:lnTo>
                  <a:pt x="14" y="9763"/>
                </a:lnTo>
                <a:lnTo>
                  <a:pt x="21" y="9885"/>
                </a:lnTo>
                <a:lnTo>
                  <a:pt x="27" y="10006"/>
                </a:lnTo>
                <a:lnTo>
                  <a:pt x="34" y="10128"/>
                </a:lnTo>
                <a:lnTo>
                  <a:pt x="41" y="10249"/>
                </a:lnTo>
                <a:lnTo>
                  <a:pt x="47" y="10369"/>
                </a:lnTo>
                <a:lnTo>
                  <a:pt x="54" y="10490"/>
                </a:lnTo>
                <a:lnTo>
                  <a:pt x="61" y="10611"/>
                </a:lnTo>
                <a:lnTo>
                  <a:pt x="68" y="10731"/>
                </a:lnTo>
                <a:lnTo>
                  <a:pt x="74" y="10851"/>
                </a:lnTo>
                <a:lnTo>
                  <a:pt x="82" y="10971"/>
                </a:lnTo>
                <a:lnTo>
                  <a:pt x="90" y="11091"/>
                </a:lnTo>
                <a:lnTo>
                  <a:pt x="98" y="11213"/>
                </a:lnTo>
                <a:lnTo>
                  <a:pt x="108" y="11333"/>
                </a:lnTo>
                <a:lnTo>
                  <a:pt x="117" y="11454"/>
                </a:lnTo>
                <a:lnTo>
                  <a:pt x="127" y="11575"/>
                </a:lnTo>
                <a:lnTo>
                  <a:pt x="138" y="11697"/>
                </a:lnTo>
                <a:lnTo>
                  <a:pt x="149" y="11811"/>
                </a:lnTo>
                <a:lnTo>
                  <a:pt x="160" y="11926"/>
                </a:lnTo>
                <a:lnTo>
                  <a:pt x="172" y="12040"/>
                </a:lnTo>
                <a:lnTo>
                  <a:pt x="184" y="12154"/>
                </a:lnTo>
                <a:lnTo>
                  <a:pt x="197" y="12269"/>
                </a:lnTo>
                <a:lnTo>
                  <a:pt x="209" y="12383"/>
                </a:lnTo>
                <a:lnTo>
                  <a:pt x="223" y="12498"/>
                </a:lnTo>
                <a:lnTo>
                  <a:pt x="237" y="12611"/>
                </a:lnTo>
                <a:lnTo>
                  <a:pt x="252" y="12725"/>
                </a:lnTo>
                <a:lnTo>
                  <a:pt x="267" y="12839"/>
                </a:lnTo>
                <a:lnTo>
                  <a:pt x="281" y="12953"/>
                </a:lnTo>
                <a:lnTo>
                  <a:pt x="298" y="13066"/>
                </a:lnTo>
                <a:lnTo>
                  <a:pt x="314" y="13180"/>
                </a:lnTo>
                <a:lnTo>
                  <a:pt x="331" y="13293"/>
                </a:lnTo>
                <a:lnTo>
                  <a:pt x="349" y="13406"/>
                </a:lnTo>
                <a:lnTo>
                  <a:pt x="366" y="13519"/>
                </a:lnTo>
                <a:lnTo>
                  <a:pt x="398" y="13707"/>
                </a:lnTo>
                <a:lnTo>
                  <a:pt x="433" y="13905"/>
                </a:lnTo>
                <a:lnTo>
                  <a:pt x="470" y="14110"/>
                </a:lnTo>
                <a:lnTo>
                  <a:pt x="511" y="14322"/>
                </a:lnTo>
                <a:lnTo>
                  <a:pt x="555" y="14538"/>
                </a:lnTo>
                <a:lnTo>
                  <a:pt x="602" y="14757"/>
                </a:lnTo>
                <a:lnTo>
                  <a:pt x="650" y="14979"/>
                </a:lnTo>
                <a:lnTo>
                  <a:pt x="701" y="15200"/>
                </a:lnTo>
                <a:lnTo>
                  <a:pt x="729" y="15311"/>
                </a:lnTo>
                <a:lnTo>
                  <a:pt x="755" y="15420"/>
                </a:lnTo>
                <a:lnTo>
                  <a:pt x="784" y="15530"/>
                </a:lnTo>
                <a:lnTo>
                  <a:pt x="811" y="15639"/>
                </a:lnTo>
                <a:lnTo>
                  <a:pt x="840" y="15747"/>
                </a:lnTo>
                <a:lnTo>
                  <a:pt x="870" y="15854"/>
                </a:lnTo>
                <a:lnTo>
                  <a:pt x="899" y="15959"/>
                </a:lnTo>
                <a:lnTo>
                  <a:pt x="929" y="16064"/>
                </a:lnTo>
                <a:lnTo>
                  <a:pt x="960" y="16165"/>
                </a:lnTo>
                <a:lnTo>
                  <a:pt x="991" y="16266"/>
                </a:lnTo>
                <a:lnTo>
                  <a:pt x="1022" y="16365"/>
                </a:lnTo>
                <a:lnTo>
                  <a:pt x="1054" y="16461"/>
                </a:lnTo>
                <a:lnTo>
                  <a:pt x="1086" y="16556"/>
                </a:lnTo>
                <a:lnTo>
                  <a:pt x="1119" y="16646"/>
                </a:lnTo>
                <a:lnTo>
                  <a:pt x="1152" y="16735"/>
                </a:lnTo>
                <a:lnTo>
                  <a:pt x="1185" y="16821"/>
                </a:lnTo>
                <a:lnTo>
                  <a:pt x="1225" y="16920"/>
                </a:lnTo>
                <a:lnTo>
                  <a:pt x="1267" y="17017"/>
                </a:lnTo>
                <a:lnTo>
                  <a:pt x="1288" y="17064"/>
                </a:lnTo>
                <a:lnTo>
                  <a:pt x="1310" y="17111"/>
                </a:lnTo>
                <a:lnTo>
                  <a:pt x="1332" y="17156"/>
                </a:lnTo>
                <a:lnTo>
                  <a:pt x="1354" y="17202"/>
                </a:lnTo>
                <a:lnTo>
                  <a:pt x="1377" y="17247"/>
                </a:lnTo>
                <a:lnTo>
                  <a:pt x="1399" y="17290"/>
                </a:lnTo>
                <a:lnTo>
                  <a:pt x="1423" y="17334"/>
                </a:lnTo>
                <a:lnTo>
                  <a:pt x="1447" y="17376"/>
                </a:lnTo>
                <a:lnTo>
                  <a:pt x="1471" y="17417"/>
                </a:lnTo>
                <a:lnTo>
                  <a:pt x="1496" y="17459"/>
                </a:lnTo>
                <a:lnTo>
                  <a:pt x="1521" y="17499"/>
                </a:lnTo>
                <a:lnTo>
                  <a:pt x="1546" y="17538"/>
                </a:lnTo>
                <a:lnTo>
                  <a:pt x="1572" y="17576"/>
                </a:lnTo>
                <a:lnTo>
                  <a:pt x="1598" y="17614"/>
                </a:lnTo>
                <a:lnTo>
                  <a:pt x="1625" y="17651"/>
                </a:lnTo>
                <a:lnTo>
                  <a:pt x="1652" y="17687"/>
                </a:lnTo>
                <a:lnTo>
                  <a:pt x="1680" y="17722"/>
                </a:lnTo>
                <a:lnTo>
                  <a:pt x="1707" y="17756"/>
                </a:lnTo>
                <a:lnTo>
                  <a:pt x="1736" y="17789"/>
                </a:lnTo>
                <a:lnTo>
                  <a:pt x="1764" y="17822"/>
                </a:lnTo>
                <a:lnTo>
                  <a:pt x="1794" y="17853"/>
                </a:lnTo>
                <a:lnTo>
                  <a:pt x="1824" y="17884"/>
                </a:lnTo>
                <a:lnTo>
                  <a:pt x="1854" y="17914"/>
                </a:lnTo>
                <a:lnTo>
                  <a:pt x="1885" y="17943"/>
                </a:lnTo>
                <a:lnTo>
                  <a:pt x="1917" y="17970"/>
                </a:lnTo>
                <a:lnTo>
                  <a:pt x="1947" y="17998"/>
                </a:lnTo>
                <a:lnTo>
                  <a:pt x="1980" y="18023"/>
                </a:lnTo>
                <a:lnTo>
                  <a:pt x="2013" y="18048"/>
                </a:lnTo>
                <a:lnTo>
                  <a:pt x="2052" y="18075"/>
                </a:lnTo>
                <a:lnTo>
                  <a:pt x="2091" y="18102"/>
                </a:lnTo>
                <a:lnTo>
                  <a:pt x="2132" y="18127"/>
                </a:lnTo>
                <a:lnTo>
                  <a:pt x="2173" y="18151"/>
                </a:lnTo>
                <a:lnTo>
                  <a:pt x="2215" y="18174"/>
                </a:lnTo>
                <a:lnTo>
                  <a:pt x="2259" y="18194"/>
                </a:lnTo>
                <a:lnTo>
                  <a:pt x="2303" y="18214"/>
                </a:lnTo>
                <a:lnTo>
                  <a:pt x="2349" y="18232"/>
                </a:lnTo>
                <a:lnTo>
                  <a:pt x="2397" y="18249"/>
                </a:lnTo>
                <a:lnTo>
                  <a:pt x="2446" y="18264"/>
                </a:lnTo>
                <a:lnTo>
                  <a:pt x="2497" y="18277"/>
                </a:lnTo>
                <a:lnTo>
                  <a:pt x="2549" y="18287"/>
                </a:lnTo>
                <a:lnTo>
                  <a:pt x="2576" y="18292"/>
                </a:lnTo>
                <a:lnTo>
                  <a:pt x="2603" y="18296"/>
                </a:lnTo>
                <a:lnTo>
                  <a:pt x="2631" y="18300"/>
                </a:lnTo>
                <a:lnTo>
                  <a:pt x="2658" y="18303"/>
                </a:lnTo>
                <a:lnTo>
                  <a:pt x="2687" y="18305"/>
                </a:lnTo>
                <a:lnTo>
                  <a:pt x="2716" y="18308"/>
                </a:lnTo>
                <a:lnTo>
                  <a:pt x="2745" y="18309"/>
                </a:lnTo>
                <a:lnTo>
                  <a:pt x="2776" y="18309"/>
                </a:lnTo>
                <a:lnTo>
                  <a:pt x="2835" y="18310"/>
                </a:lnTo>
                <a:lnTo>
                  <a:pt x="2896" y="18310"/>
                </a:lnTo>
                <a:lnTo>
                  <a:pt x="2957" y="18309"/>
                </a:lnTo>
                <a:lnTo>
                  <a:pt x="3017" y="18308"/>
                </a:lnTo>
                <a:lnTo>
                  <a:pt x="3079" y="18305"/>
                </a:lnTo>
                <a:lnTo>
                  <a:pt x="3140" y="18303"/>
                </a:lnTo>
                <a:lnTo>
                  <a:pt x="3200" y="18300"/>
                </a:lnTo>
                <a:lnTo>
                  <a:pt x="3262" y="18296"/>
                </a:lnTo>
                <a:lnTo>
                  <a:pt x="3323" y="18292"/>
                </a:lnTo>
                <a:lnTo>
                  <a:pt x="3384" y="18287"/>
                </a:lnTo>
                <a:lnTo>
                  <a:pt x="3444" y="18283"/>
                </a:lnTo>
                <a:lnTo>
                  <a:pt x="3505" y="18277"/>
                </a:lnTo>
                <a:lnTo>
                  <a:pt x="3565" y="18271"/>
                </a:lnTo>
                <a:lnTo>
                  <a:pt x="3625" y="18264"/>
                </a:lnTo>
                <a:lnTo>
                  <a:pt x="3686" y="18257"/>
                </a:lnTo>
                <a:lnTo>
                  <a:pt x="3745" y="18250"/>
                </a:lnTo>
                <a:lnTo>
                  <a:pt x="3829" y="18240"/>
                </a:lnTo>
                <a:lnTo>
                  <a:pt x="3912" y="18230"/>
                </a:lnTo>
                <a:lnTo>
                  <a:pt x="3995" y="18218"/>
                </a:lnTo>
                <a:lnTo>
                  <a:pt x="4076" y="18206"/>
                </a:lnTo>
                <a:lnTo>
                  <a:pt x="4157" y="18192"/>
                </a:lnTo>
                <a:lnTo>
                  <a:pt x="4236" y="18178"/>
                </a:lnTo>
                <a:lnTo>
                  <a:pt x="4316" y="18165"/>
                </a:lnTo>
                <a:lnTo>
                  <a:pt x="4395" y="18150"/>
                </a:lnTo>
                <a:lnTo>
                  <a:pt x="4473" y="18134"/>
                </a:lnTo>
                <a:lnTo>
                  <a:pt x="4549" y="18118"/>
                </a:lnTo>
                <a:lnTo>
                  <a:pt x="4627" y="18101"/>
                </a:lnTo>
                <a:lnTo>
                  <a:pt x="4704" y="18083"/>
                </a:lnTo>
                <a:lnTo>
                  <a:pt x="4779" y="18066"/>
                </a:lnTo>
                <a:lnTo>
                  <a:pt x="4855" y="18048"/>
                </a:lnTo>
                <a:lnTo>
                  <a:pt x="4931" y="18028"/>
                </a:lnTo>
                <a:lnTo>
                  <a:pt x="5006" y="18009"/>
                </a:lnTo>
                <a:lnTo>
                  <a:pt x="5156" y="17969"/>
                </a:lnTo>
                <a:lnTo>
                  <a:pt x="5305" y="17927"/>
                </a:lnTo>
                <a:lnTo>
                  <a:pt x="5455" y="17882"/>
                </a:lnTo>
                <a:lnTo>
                  <a:pt x="5603" y="17836"/>
                </a:lnTo>
                <a:lnTo>
                  <a:pt x="5753" y="17789"/>
                </a:lnTo>
                <a:lnTo>
                  <a:pt x="5904" y="17741"/>
                </a:lnTo>
                <a:lnTo>
                  <a:pt x="6056" y="17691"/>
                </a:lnTo>
                <a:lnTo>
                  <a:pt x="6211" y="17639"/>
                </a:lnTo>
                <a:lnTo>
                  <a:pt x="6273" y="17619"/>
                </a:lnTo>
                <a:lnTo>
                  <a:pt x="6368" y="17586"/>
                </a:lnTo>
                <a:lnTo>
                  <a:pt x="6483" y="17544"/>
                </a:lnTo>
                <a:lnTo>
                  <a:pt x="6608" y="17501"/>
                </a:lnTo>
                <a:lnTo>
                  <a:pt x="6729" y="17456"/>
                </a:lnTo>
                <a:lnTo>
                  <a:pt x="6837" y="17415"/>
                </a:lnTo>
                <a:lnTo>
                  <a:pt x="6881" y="17398"/>
                </a:lnTo>
                <a:lnTo>
                  <a:pt x="6917" y="17382"/>
                </a:lnTo>
                <a:lnTo>
                  <a:pt x="6943" y="17369"/>
                </a:lnTo>
                <a:lnTo>
                  <a:pt x="6959" y="17361"/>
                </a:lnTo>
                <a:lnTo>
                  <a:pt x="6994" y="17351"/>
                </a:lnTo>
                <a:lnTo>
                  <a:pt x="7046" y="17333"/>
                </a:lnTo>
                <a:lnTo>
                  <a:pt x="7116" y="17308"/>
                </a:lnTo>
                <a:lnTo>
                  <a:pt x="7200" y="17277"/>
                </a:lnTo>
                <a:lnTo>
                  <a:pt x="7294" y="17240"/>
                </a:lnTo>
                <a:lnTo>
                  <a:pt x="7397" y="17200"/>
                </a:lnTo>
                <a:lnTo>
                  <a:pt x="7507" y="17156"/>
                </a:lnTo>
                <a:lnTo>
                  <a:pt x="7621" y="17112"/>
                </a:lnTo>
                <a:lnTo>
                  <a:pt x="7734" y="17066"/>
                </a:lnTo>
                <a:lnTo>
                  <a:pt x="7846" y="17021"/>
                </a:lnTo>
                <a:lnTo>
                  <a:pt x="7955" y="16977"/>
                </a:lnTo>
                <a:lnTo>
                  <a:pt x="8057" y="16937"/>
                </a:lnTo>
                <a:lnTo>
                  <a:pt x="8148" y="16899"/>
                </a:lnTo>
                <a:lnTo>
                  <a:pt x="8228" y="16867"/>
                </a:lnTo>
                <a:lnTo>
                  <a:pt x="8295" y="16841"/>
                </a:lnTo>
                <a:lnTo>
                  <a:pt x="8344" y="16821"/>
                </a:lnTo>
                <a:lnTo>
                  <a:pt x="8396" y="16799"/>
                </a:lnTo>
                <a:lnTo>
                  <a:pt x="8454" y="16778"/>
                </a:lnTo>
                <a:lnTo>
                  <a:pt x="8513" y="16755"/>
                </a:lnTo>
                <a:lnTo>
                  <a:pt x="8574" y="16731"/>
                </a:lnTo>
                <a:lnTo>
                  <a:pt x="8633" y="16707"/>
                </a:lnTo>
                <a:lnTo>
                  <a:pt x="8690" y="16682"/>
                </a:lnTo>
                <a:lnTo>
                  <a:pt x="8744" y="16658"/>
                </a:lnTo>
                <a:lnTo>
                  <a:pt x="8792" y="16633"/>
                </a:lnTo>
                <a:lnTo>
                  <a:pt x="8829" y="16621"/>
                </a:lnTo>
                <a:lnTo>
                  <a:pt x="8872" y="16605"/>
                </a:lnTo>
                <a:lnTo>
                  <a:pt x="8918" y="16587"/>
                </a:lnTo>
                <a:lnTo>
                  <a:pt x="8965" y="16565"/>
                </a:lnTo>
                <a:lnTo>
                  <a:pt x="9013" y="16543"/>
                </a:lnTo>
                <a:lnTo>
                  <a:pt x="9059" y="16522"/>
                </a:lnTo>
                <a:lnTo>
                  <a:pt x="9100" y="16502"/>
                </a:lnTo>
                <a:lnTo>
                  <a:pt x="9137" y="16485"/>
                </a:lnTo>
                <a:lnTo>
                  <a:pt x="9178" y="16465"/>
                </a:lnTo>
                <a:lnTo>
                  <a:pt x="9220" y="16447"/>
                </a:lnTo>
                <a:lnTo>
                  <a:pt x="9263" y="16429"/>
                </a:lnTo>
                <a:lnTo>
                  <a:pt x="9304" y="16409"/>
                </a:lnTo>
                <a:lnTo>
                  <a:pt x="9346" y="16391"/>
                </a:lnTo>
                <a:lnTo>
                  <a:pt x="9388" y="16371"/>
                </a:lnTo>
                <a:lnTo>
                  <a:pt x="9430" y="16352"/>
                </a:lnTo>
                <a:lnTo>
                  <a:pt x="9471" y="16331"/>
                </a:lnTo>
                <a:lnTo>
                  <a:pt x="9550" y="16292"/>
                </a:lnTo>
                <a:lnTo>
                  <a:pt x="9633" y="16254"/>
                </a:lnTo>
                <a:lnTo>
                  <a:pt x="9720" y="16214"/>
                </a:lnTo>
                <a:lnTo>
                  <a:pt x="9807" y="16173"/>
                </a:lnTo>
                <a:lnTo>
                  <a:pt x="9894" y="16132"/>
                </a:lnTo>
                <a:lnTo>
                  <a:pt x="9978" y="16091"/>
                </a:lnTo>
                <a:lnTo>
                  <a:pt x="10018" y="16069"/>
                </a:lnTo>
                <a:lnTo>
                  <a:pt x="10057" y="16048"/>
                </a:lnTo>
                <a:lnTo>
                  <a:pt x="10093" y="16026"/>
                </a:lnTo>
                <a:lnTo>
                  <a:pt x="10129" y="16004"/>
                </a:lnTo>
                <a:lnTo>
                  <a:pt x="10153" y="15994"/>
                </a:lnTo>
                <a:lnTo>
                  <a:pt x="10184" y="15979"/>
                </a:lnTo>
                <a:lnTo>
                  <a:pt x="10220" y="15962"/>
                </a:lnTo>
                <a:lnTo>
                  <a:pt x="10263" y="15939"/>
                </a:lnTo>
                <a:lnTo>
                  <a:pt x="10363" y="15886"/>
                </a:lnTo>
                <a:lnTo>
                  <a:pt x="10482" y="15821"/>
                </a:lnTo>
                <a:lnTo>
                  <a:pt x="10614" y="15748"/>
                </a:lnTo>
                <a:lnTo>
                  <a:pt x="10756" y="15669"/>
                </a:lnTo>
                <a:lnTo>
                  <a:pt x="10903" y="15584"/>
                </a:lnTo>
                <a:lnTo>
                  <a:pt x="11053" y="15498"/>
                </a:lnTo>
                <a:lnTo>
                  <a:pt x="11202" y="15411"/>
                </a:lnTo>
                <a:lnTo>
                  <a:pt x="11344" y="15328"/>
                </a:lnTo>
                <a:lnTo>
                  <a:pt x="11477" y="15249"/>
                </a:lnTo>
                <a:lnTo>
                  <a:pt x="11597" y="15176"/>
                </a:lnTo>
                <a:lnTo>
                  <a:pt x="11700" y="15111"/>
                </a:lnTo>
                <a:lnTo>
                  <a:pt x="11781" y="15060"/>
                </a:lnTo>
                <a:lnTo>
                  <a:pt x="11813" y="15038"/>
                </a:lnTo>
                <a:lnTo>
                  <a:pt x="11838" y="15021"/>
                </a:lnTo>
                <a:lnTo>
                  <a:pt x="11857" y="15007"/>
                </a:lnTo>
                <a:lnTo>
                  <a:pt x="11867" y="14997"/>
                </a:lnTo>
                <a:lnTo>
                  <a:pt x="11879" y="14991"/>
                </a:lnTo>
                <a:lnTo>
                  <a:pt x="11898" y="14982"/>
                </a:lnTo>
                <a:lnTo>
                  <a:pt x="11919" y="14970"/>
                </a:lnTo>
                <a:lnTo>
                  <a:pt x="11947" y="14954"/>
                </a:lnTo>
                <a:lnTo>
                  <a:pt x="12012" y="14913"/>
                </a:lnTo>
                <a:lnTo>
                  <a:pt x="12090" y="14864"/>
                </a:lnTo>
                <a:lnTo>
                  <a:pt x="12179" y="14806"/>
                </a:lnTo>
                <a:lnTo>
                  <a:pt x="12276" y="14741"/>
                </a:lnTo>
                <a:lnTo>
                  <a:pt x="12379" y="14672"/>
                </a:lnTo>
                <a:lnTo>
                  <a:pt x="12485" y="14600"/>
                </a:lnTo>
                <a:lnTo>
                  <a:pt x="12590" y="14528"/>
                </a:lnTo>
                <a:lnTo>
                  <a:pt x="12694" y="14457"/>
                </a:lnTo>
                <a:lnTo>
                  <a:pt x="12791" y="14388"/>
                </a:lnTo>
                <a:lnTo>
                  <a:pt x="12883" y="14324"/>
                </a:lnTo>
                <a:lnTo>
                  <a:pt x="12963" y="14267"/>
                </a:lnTo>
                <a:lnTo>
                  <a:pt x="13031" y="14218"/>
                </a:lnTo>
                <a:lnTo>
                  <a:pt x="13083" y="14179"/>
                </a:lnTo>
                <a:lnTo>
                  <a:pt x="13116" y="14152"/>
                </a:lnTo>
                <a:lnTo>
                  <a:pt x="13131" y="14143"/>
                </a:lnTo>
                <a:lnTo>
                  <a:pt x="13152" y="14131"/>
                </a:lnTo>
                <a:lnTo>
                  <a:pt x="13179" y="14112"/>
                </a:lnTo>
                <a:lnTo>
                  <a:pt x="13212" y="14088"/>
                </a:lnTo>
                <a:lnTo>
                  <a:pt x="13294" y="14030"/>
                </a:lnTo>
                <a:lnTo>
                  <a:pt x="13392" y="13958"/>
                </a:lnTo>
                <a:lnTo>
                  <a:pt x="13505" y="13873"/>
                </a:lnTo>
                <a:lnTo>
                  <a:pt x="13628" y="13779"/>
                </a:lnTo>
                <a:lnTo>
                  <a:pt x="13758" y="13680"/>
                </a:lnTo>
                <a:lnTo>
                  <a:pt x="13891" y="13578"/>
                </a:lnTo>
                <a:lnTo>
                  <a:pt x="14024" y="13475"/>
                </a:lnTo>
                <a:lnTo>
                  <a:pt x="14153" y="13374"/>
                </a:lnTo>
                <a:lnTo>
                  <a:pt x="14274" y="13278"/>
                </a:lnTo>
                <a:lnTo>
                  <a:pt x="14385" y="13190"/>
                </a:lnTo>
                <a:lnTo>
                  <a:pt x="14481" y="13112"/>
                </a:lnTo>
                <a:lnTo>
                  <a:pt x="14559" y="13048"/>
                </a:lnTo>
                <a:lnTo>
                  <a:pt x="14590" y="13022"/>
                </a:lnTo>
                <a:lnTo>
                  <a:pt x="14615" y="13000"/>
                </a:lnTo>
                <a:lnTo>
                  <a:pt x="14634" y="12982"/>
                </a:lnTo>
                <a:lnTo>
                  <a:pt x="14645" y="12970"/>
                </a:lnTo>
                <a:lnTo>
                  <a:pt x="14658" y="12963"/>
                </a:lnTo>
                <a:lnTo>
                  <a:pt x="14673" y="12954"/>
                </a:lnTo>
                <a:lnTo>
                  <a:pt x="14690" y="12942"/>
                </a:lnTo>
                <a:lnTo>
                  <a:pt x="14708" y="12928"/>
                </a:lnTo>
                <a:lnTo>
                  <a:pt x="14751" y="12895"/>
                </a:lnTo>
                <a:lnTo>
                  <a:pt x="14802" y="12854"/>
                </a:lnTo>
                <a:lnTo>
                  <a:pt x="14857" y="12807"/>
                </a:lnTo>
                <a:lnTo>
                  <a:pt x="14917" y="12756"/>
                </a:lnTo>
                <a:lnTo>
                  <a:pt x="14979" y="12701"/>
                </a:lnTo>
                <a:lnTo>
                  <a:pt x="15044" y="12645"/>
                </a:lnTo>
                <a:lnTo>
                  <a:pt x="15110" y="12587"/>
                </a:lnTo>
                <a:lnTo>
                  <a:pt x="15175" y="12530"/>
                </a:lnTo>
                <a:lnTo>
                  <a:pt x="15238" y="12475"/>
                </a:lnTo>
                <a:lnTo>
                  <a:pt x="15298" y="12421"/>
                </a:lnTo>
                <a:lnTo>
                  <a:pt x="15354" y="12372"/>
                </a:lnTo>
                <a:lnTo>
                  <a:pt x="15405" y="12328"/>
                </a:lnTo>
                <a:lnTo>
                  <a:pt x="15451" y="12291"/>
                </a:lnTo>
                <a:lnTo>
                  <a:pt x="15487" y="12261"/>
                </a:lnTo>
                <a:lnTo>
                  <a:pt x="15508" y="12245"/>
                </a:lnTo>
                <a:lnTo>
                  <a:pt x="15520" y="12233"/>
                </a:lnTo>
                <a:lnTo>
                  <a:pt x="15534" y="12220"/>
                </a:lnTo>
                <a:lnTo>
                  <a:pt x="15555" y="12200"/>
                </a:lnTo>
                <a:lnTo>
                  <a:pt x="15765" y="12013"/>
                </a:lnTo>
                <a:lnTo>
                  <a:pt x="15798" y="11979"/>
                </a:lnTo>
                <a:lnTo>
                  <a:pt x="15830" y="11947"/>
                </a:lnTo>
                <a:lnTo>
                  <a:pt x="15863" y="11915"/>
                </a:lnTo>
                <a:lnTo>
                  <a:pt x="15895" y="11884"/>
                </a:lnTo>
                <a:lnTo>
                  <a:pt x="15927" y="11853"/>
                </a:lnTo>
                <a:lnTo>
                  <a:pt x="15959" y="11823"/>
                </a:lnTo>
                <a:lnTo>
                  <a:pt x="15992" y="11790"/>
                </a:lnTo>
                <a:lnTo>
                  <a:pt x="16025" y="11758"/>
                </a:lnTo>
                <a:lnTo>
                  <a:pt x="16052" y="11733"/>
                </a:lnTo>
                <a:lnTo>
                  <a:pt x="16089" y="11696"/>
                </a:lnTo>
                <a:lnTo>
                  <a:pt x="16136" y="11649"/>
                </a:lnTo>
                <a:lnTo>
                  <a:pt x="16190" y="11595"/>
                </a:lnTo>
                <a:lnTo>
                  <a:pt x="16248" y="11535"/>
                </a:lnTo>
                <a:lnTo>
                  <a:pt x="16311" y="11470"/>
                </a:lnTo>
                <a:lnTo>
                  <a:pt x="16377" y="11403"/>
                </a:lnTo>
                <a:lnTo>
                  <a:pt x="16443" y="11335"/>
                </a:lnTo>
                <a:lnTo>
                  <a:pt x="16508" y="11268"/>
                </a:lnTo>
                <a:lnTo>
                  <a:pt x="16571" y="11202"/>
                </a:lnTo>
                <a:lnTo>
                  <a:pt x="16629" y="11140"/>
                </a:lnTo>
                <a:lnTo>
                  <a:pt x="16681" y="11084"/>
                </a:lnTo>
                <a:lnTo>
                  <a:pt x="16726" y="11036"/>
                </a:lnTo>
                <a:lnTo>
                  <a:pt x="16761" y="10997"/>
                </a:lnTo>
                <a:lnTo>
                  <a:pt x="16786" y="10969"/>
                </a:lnTo>
                <a:lnTo>
                  <a:pt x="16797" y="10953"/>
                </a:lnTo>
                <a:lnTo>
                  <a:pt x="16818" y="10935"/>
                </a:lnTo>
                <a:lnTo>
                  <a:pt x="16837" y="10915"/>
                </a:lnTo>
                <a:lnTo>
                  <a:pt x="16856" y="10896"/>
                </a:lnTo>
                <a:lnTo>
                  <a:pt x="16874" y="10875"/>
                </a:lnTo>
                <a:lnTo>
                  <a:pt x="16908" y="10833"/>
                </a:lnTo>
                <a:lnTo>
                  <a:pt x="16943" y="10789"/>
                </a:lnTo>
                <a:lnTo>
                  <a:pt x="17006" y="10707"/>
                </a:lnTo>
                <a:lnTo>
                  <a:pt x="17067" y="10626"/>
                </a:lnTo>
                <a:lnTo>
                  <a:pt x="17128" y="10543"/>
                </a:lnTo>
                <a:lnTo>
                  <a:pt x="17185" y="10462"/>
                </a:lnTo>
                <a:lnTo>
                  <a:pt x="17214" y="10421"/>
                </a:lnTo>
                <a:lnTo>
                  <a:pt x="17241" y="10379"/>
                </a:lnTo>
                <a:lnTo>
                  <a:pt x="17269" y="10337"/>
                </a:lnTo>
                <a:lnTo>
                  <a:pt x="17295" y="10296"/>
                </a:lnTo>
                <a:lnTo>
                  <a:pt x="17321" y="10254"/>
                </a:lnTo>
                <a:lnTo>
                  <a:pt x="17347" y="10211"/>
                </a:lnTo>
                <a:lnTo>
                  <a:pt x="17372" y="10169"/>
                </a:lnTo>
                <a:lnTo>
                  <a:pt x="17396" y="10125"/>
                </a:lnTo>
                <a:lnTo>
                  <a:pt x="17419" y="10081"/>
                </a:lnTo>
                <a:lnTo>
                  <a:pt x="17442" y="10037"/>
                </a:lnTo>
                <a:lnTo>
                  <a:pt x="17463" y="9992"/>
                </a:lnTo>
                <a:lnTo>
                  <a:pt x="17485" y="9946"/>
                </a:lnTo>
                <a:lnTo>
                  <a:pt x="17505" y="9900"/>
                </a:lnTo>
                <a:lnTo>
                  <a:pt x="17524" y="9853"/>
                </a:lnTo>
                <a:lnTo>
                  <a:pt x="17543" y="9805"/>
                </a:lnTo>
                <a:lnTo>
                  <a:pt x="17561" y="9757"/>
                </a:lnTo>
                <a:lnTo>
                  <a:pt x="17578" y="9708"/>
                </a:lnTo>
                <a:lnTo>
                  <a:pt x="17594" y="9657"/>
                </a:lnTo>
                <a:lnTo>
                  <a:pt x="17609" y="9606"/>
                </a:lnTo>
                <a:lnTo>
                  <a:pt x="17622" y="9553"/>
                </a:lnTo>
                <a:lnTo>
                  <a:pt x="17636" y="9501"/>
                </a:lnTo>
                <a:lnTo>
                  <a:pt x="17648" y="9446"/>
                </a:lnTo>
                <a:lnTo>
                  <a:pt x="17659" y="9391"/>
                </a:lnTo>
                <a:lnTo>
                  <a:pt x="17669" y="9334"/>
                </a:lnTo>
                <a:lnTo>
                  <a:pt x="17673" y="9309"/>
                </a:lnTo>
                <a:lnTo>
                  <a:pt x="17675" y="9283"/>
                </a:lnTo>
                <a:lnTo>
                  <a:pt x="17675" y="9255"/>
                </a:lnTo>
                <a:lnTo>
                  <a:pt x="17674" y="9226"/>
                </a:lnTo>
                <a:lnTo>
                  <a:pt x="17672" y="9196"/>
                </a:lnTo>
                <a:lnTo>
                  <a:pt x="17669" y="9165"/>
                </a:lnTo>
                <a:lnTo>
                  <a:pt x="17665" y="9133"/>
                </a:lnTo>
                <a:lnTo>
                  <a:pt x="17659" y="9101"/>
                </a:lnTo>
                <a:lnTo>
                  <a:pt x="17653" y="9068"/>
                </a:lnTo>
                <a:lnTo>
                  <a:pt x="17645" y="9034"/>
                </a:lnTo>
                <a:lnTo>
                  <a:pt x="17637" y="8999"/>
                </a:lnTo>
                <a:lnTo>
                  <a:pt x="17629" y="8965"/>
                </a:lnTo>
                <a:lnTo>
                  <a:pt x="17609" y="8895"/>
                </a:lnTo>
                <a:lnTo>
                  <a:pt x="17587" y="8825"/>
                </a:lnTo>
                <a:lnTo>
                  <a:pt x="17563" y="8757"/>
                </a:lnTo>
                <a:lnTo>
                  <a:pt x="17539" y="8689"/>
                </a:lnTo>
                <a:lnTo>
                  <a:pt x="17513" y="8624"/>
                </a:lnTo>
                <a:lnTo>
                  <a:pt x="17487" y="8563"/>
                </a:lnTo>
                <a:lnTo>
                  <a:pt x="17462" y="8506"/>
                </a:lnTo>
                <a:lnTo>
                  <a:pt x="17437" y="8455"/>
                </a:lnTo>
                <a:lnTo>
                  <a:pt x="17415" y="8408"/>
                </a:lnTo>
                <a:lnTo>
                  <a:pt x="17394" y="8369"/>
                </a:lnTo>
                <a:lnTo>
                  <a:pt x="17360" y="8310"/>
                </a:lnTo>
                <a:lnTo>
                  <a:pt x="17328" y="8254"/>
                </a:lnTo>
                <a:lnTo>
                  <a:pt x="17297" y="8203"/>
                </a:lnTo>
                <a:lnTo>
                  <a:pt x="17268" y="8155"/>
                </a:lnTo>
                <a:lnTo>
                  <a:pt x="17239" y="8109"/>
                </a:lnTo>
                <a:lnTo>
                  <a:pt x="17210" y="8066"/>
                </a:lnTo>
                <a:lnTo>
                  <a:pt x="17182" y="8023"/>
                </a:lnTo>
                <a:lnTo>
                  <a:pt x="17153" y="7981"/>
                </a:lnTo>
                <a:lnTo>
                  <a:pt x="17123" y="7941"/>
                </a:lnTo>
                <a:lnTo>
                  <a:pt x="17093" y="7900"/>
                </a:lnTo>
                <a:lnTo>
                  <a:pt x="17062" y="7858"/>
                </a:lnTo>
                <a:lnTo>
                  <a:pt x="17029" y="7816"/>
                </a:lnTo>
                <a:lnTo>
                  <a:pt x="16958" y="7727"/>
                </a:lnTo>
                <a:lnTo>
                  <a:pt x="16877" y="7627"/>
                </a:lnTo>
                <a:lnTo>
                  <a:pt x="16843" y="7585"/>
                </a:lnTo>
                <a:lnTo>
                  <a:pt x="16805" y="7540"/>
                </a:lnTo>
                <a:lnTo>
                  <a:pt x="16766" y="7493"/>
                </a:lnTo>
                <a:lnTo>
                  <a:pt x="16725" y="7446"/>
                </a:lnTo>
                <a:lnTo>
                  <a:pt x="16641" y="7350"/>
                </a:lnTo>
                <a:lnTo>
                  <a:pt x="16551" y="7253"/>
                </a:lnTo>
                <a:lnTo>
                  <a:pt x="16462" y="7157"/>
                </a:lnTo>
                <a:lnTo>
                  <a:pt x="16373" y="7065"/>
                </a:lnTo>
                <a:lnTo>
                  <a:pt x="16287" y="6978"/>
                </a:lnTo>
                <a:lnTo>
                  <a:pt x="16207" y="6899"/>
                </a:lnTo>
                <a:lnTo>
                  <a:pt x="16179" y="6872"/>
                </a:lnTo>
                <a:lnTo>
                  <a:pt x="16153" y="6842"/>
                </a:lnTo>
                <a:lnTo>
                  <a:pt x="16127" y="6811"/>
                </a:lnTo>
                <a:lnTo>
                  <a:pt x="16099" y="6779"/>
                </a:lnTo>
                <a:lnTo>
                  <a:pt x="16071" y="6747"/>
                </a:lnTo>
                <a:lnTo>
                  <a:pt x="16042" y="6715"/>
                </a:lnTo>
                <a:lnTo>
                  <a:pt x="16011" y="6683"/>
                </a:lnTo>
                <a:lnTo>
                  <a:pt x="15979" y="6652"/>
                </a:lnTo>
                <a:lnTo>
                  <a:pt x="14313" y="5186"/>
                </a:lnTo>
                <a:lnTo>
                  <a:pt x="14230" y="5121"/>
                </a:lnTo>
                <a:lnTo>
                  <a:pt x="14144" y="5052"/>
                </a:lnTo>
                <a:lnTo>
                  <a:pt x="14058" y="4981"/>
                </a:lnTo>
                <a:lnTo>
                  <a:pt x="13972" y="4911"/>
                </a:lnTo>
                <a:lnTo>
                  <a:pt x="13885" y="4840"/>
                </a:lnTo>
                <a:lnTo>
                  <a:pt x="13797" y="4769"/>
                </a:lnTo>
                <a:lnTo>
                  <a:pt x="13709" y="4700"/>
                </a:lnTo>
                <a:lnTo>
                  <a:pt x="13622" y="4634"/>
                </a:lnTo>
                <a:lnTo>
                  <a:pt x="13528" y="4565"/>
                </a:lnTo>
                <a:lnTo>
                  <a:pt x="13437" y="4496"/>
                </a:lnTo>
                <a:lnTo>
                  <a:pt x="13348" y="4430"/>
                </a:lnTo>
                <a:lnTo>
                  <a:pt x="13259" y="4364"/>
                </a:lnTo>
                <a:lnTo>
                  <a:pt x="13172" y="4299"/>
                </a:lnTo>
                <a:lnTo>
                  <a:pt x="13085" y="4234"/>
                </a:lnTo>
                <a:lnTo>
                  <a:pt x="12999" y="4170"/>
                </a:lnTo>
                <a:lnTo>
                  <a:pt x="12913" y="4107"/>
                </a:lnTo>
                <a:lnTo>
                  <a:pt x="12826" y="4043"/>
                </a:lnTo>
                <a:lnTo>
                  <a:pt x="12738" y="3980"/>
                </a:lnTo>
                <a:lnTo>
                  <a:pt x="12650" y="3916"/>
                </a:lnTo>
                <a:lnTo>
                  <a:pt x="12559" y="3852"/>
                </a:lnTo>
                <a:lnTo>
                  <a:pt x="12468" y="3787"/>
                </a:lnTo>
                <a:lnTo>
                  <a:pt x="12373" y="3722"/>
                </a:lnTo>
                <a:lnTo>
                  <a:pt x="12276" y="3655"/>
                </a:lnTo>
                <a:lnTo>
                  <a:pt x="12177" y="3589"/>
                </a:lnTo>
                <a:lnTo>
                  <a:pt x="12083" y="3525"/>
                </a:lnTo>
                <a:lnTo>
                  <a:pt x="11988" y="3463"/>
                </a:lnTo>
                <a:lnTo>
                  <a:pt x="11893" y="3402"/>
                </a:lnTo>
                <a:lnTo>
                  <a:pt x="11798" y="3340"/>
                </a:lnTo>
                <a:lnTo>
                  <a:pt x="11702" y="3280"/>
                </a:lnTo>
                <a:lnTo>
                  <a:pt x="11606" y="3219"/>
                </a:lnTo>
                <a:lnTo>
                  <a:pt x="11509" y="3158"/>
                </a:lnTo>
                <a:lnTo>
                  <a:pt x="11411" y="3097"/>
                </a:lnTo>
                <a:lnTo>
                  <a:pt x="11318" y="3037"/>
                </a:lnTo>
                <a:lnTo>
                  <a:pt x="11222" y="2979"/>
                </a:lnTo>
                <a:lnTo>
                  <a:pt x="11125" y="2920"/>
                </a:lnTo>
                <a:lnTo>
                  <a:pt x="11028" y="2863"/>
                </a:lnTo>
                <a:lnTo>
                  <a:pt x="10930" y="2806"/>
                </a:lnTo>
                <a:lnTo>
                  <a:pt x="10831" y="2749"/>
                </a:lnTo>
                <a:lnTo>
                  <a:pt x="10732" y="2692"/>
                </a:lnTo>
                <a:lnTo>
                  <a:pt x="10631" y="2635"/>
                </a:lnTo>
                <a:lnTo>
                  <a:pt x="10529" y="2579"/>
                </a:lnTo>
                <a:lnTo>
                  <a:pt x="10427" y="2523"/>
                </a:lnTo>
                <a:lnTo>
                  <a:pt x="10326" y="2468"/>
                </a:lnTo>
                <a:lnTo>
                  <a:pt x="10223" y="2413"/>
                </a:lnTo>
                <a:lnTo>
                  <a:pt x="10120" y="2359"/>
                </a:lnTo>
                <a:lnTo>
                  <a:pt x="10015" y="2305"/>
                </a:lnTo>
                <a:lnTo>
                  <a:pt x="9911" y="2251"/>
                </a:lnTo>
                <a:lnTo>
                  <a:pt x="9807" y="2198"/>
                </a:lnTo>
                <a:lnTo>
                  <a:pt x="9735" y="2162"/>
                </a:lnTo>
                <a:lnTo>
                  <a:pt x="9660" y="2124"/>
                </a:lnTo>
                <a:lnTo>
                  <a:pt x="9583" y="2086"/>
                </a:lnTo>
                <a:lnTo>
                  <a:pt x="9504" y="2047"/>
                </a:lnTo>
                <a:lnTo>
                  <a:pt x="9423" y="2010"/>
                </a:lnTo>
                <a:lnTo>
                  <a:pt x="9340" y="1971"/>
                </a:lnTo>
                <a:lnTo>
                  <a:pt x="9258" y="1932"/>
                </a:lnTo>
                <a:lnTo>
                  <a:pt x="9174" y="1893"/>
                </a:lnTo>
                <a:lnTo>
                  <a:pt x="9091" y="1855"/>
                </a:lnTo>
                <a:lnTo>
                  <a:pt x="9006" y="1816"/>
                </a:lnTo>
                <a:lnTo>
                  <a:pt x="8923" y="1780"/>
                </a:lnTo>
                <a:lnTo>
                  <a:pt x="8840" y="1743"/>
                </a:lnTo>
                <a:lnTo>
                  <a:pt x="8759" y="1707"/>
                </a:lnTo>
                <a:lnTo>
                  <a:pt x="8679" y="1673"/>
                </a:lnTo>
                <a:lnTo>
                  <a:pt x="8600" y="1640"/>
                </a:lnTo>
                <a:lnTo>
                  <a:pt x="8523" y="1608"/>
                </a:lnTo>
                <a:lnTo>
                  <a:pt x="8472" y="1587"/>
                </a:lnTo>
                <a:lnTo>
                  <a:pt x="8417" y="1562"/>
                </a:lnTo>
                <a:lnTo>
                  <a:pt x="8360" y="1537"/>
                </a:lnTo>
                <a:lnTo>
                  <a:pt x="8300" y="1511"/>
                </a:lnTo>
                <a:lnTo>
                  <a:pt x="8242" y="1485"/>
                </a:lnTo>
                <a:lnTo>
                  <a:pt x="8184" y="1461"/>
                </a:lnTo>
                <a:lnTo>
                  <a:pt x="8156" y="1451"/>
                </a:lnTo>
                <a:lnTo>
                  <a:pt x="8129" y="1442"/>
                </a:lnTo>
                <a:lnTo>
                  <a:pt x="8102" y="1433"/>
                </a:lnTo>
                <a:lnTo>
                  <a:pt x="8078" y="1426"/>
                </a:lnTo>
                <a:close/>
              </a:path>
            </a:pathLst>
          </a:custGeom>
          <a:solidFill>
            <a:schemeClr val="accent1"/>
          </a:solidFill>
          <a:ln cap="sq">
            <a:noFill/>
            <a:prstDash val="solid"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>
            <p:custDataLst>
              <p:tags r:id="rId6"/>
            </p:custDataLst>
          </p:nvPr>
        </p:nvSpPr>
        <p:spPr>
          <a:xfrm>
            <a:off x="810592" y="263750"/>
            <a:ext cx="1087848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（一）重视幼儿园精神环境的创设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327659" y="324821"/>
            <a:ext cx="159713" cy="159713"/>
          </a:xfrm>
          <a:prstGeom prst="rect">
            <a:avLst/>
          </a:prstGeom>
          <a:noFill/>
          <a:ln w="12700" cap="sq">
            <a:solidFill>
              <a:schemeClr val="bg1">
                <a:lumMod val="65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382730" y="379892"/>
            <a:ext cx="255445" cy="2554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>
            <p:custDataLst>
              <p:tags r:id="rId7"/>
            </p:custDataLst>
          </p:nvPr>
        </p:nvSpPr>
        <p:spPr>
          <a:xfrm>
            <a:off x="853772" y="4052160"/>
            <a:ext cx="1087848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（二）重视幼儿教师在幼儿园环境创设中的作用</a:t>
            </a:r>
            <a:endParaRPr kumimoji="1"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16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20000"/>
          </a:blip>
          <a:srcRect l="2824" t="8900" r="15861" b="10994"/>
          <a:stretch>
            <a:fillRect/>
          </a:stretch>
        </p:blipFill>
        <p:spPr>
          <a:xfrm flipV="1"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6858000 h 6858000"/>
              <a:gd name="connsiteX1" fmla="*/ 12192000 w 12192000"/>
              <a:gd name="connsiteY1" fmla="*/ 6858000 h 6858000"/>
              <a:gd name="connsiteX2" fmla="*/ 12192000 w 12192000"/>
              <a:gd name="connsiteY2" fmla="*/ 0 h 6858000"/>
              <a:gd name="connsiteX3" fmla="*/ 0 w 12192000"/>
              <a:gd name="connsiteY3" fmla="*/ 0 h 6858000"/>
            </a:gdLst>
            <a:ahLst/>
            <a:cxnLst/>
            <a:rect l="l" t="t" r="r" b="b"/>
            <a:pathLst>
              <a:path w="12192000" h="6858000">
                <a:moveTo>
                  <a:pt x="0" y="6858000"/>
                </a:moveTo>
                <a:lnTo>
                  <a:pt x="12192000" y="6858000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alphaModFix amt="100000"/>
          </a:blip>
          <a:srcRect/>
          <a:stretch>
            <a:fillRect/>
          </a:stretch>
        </p:blipFill>
        <p:spPr>
          <a:xfrm>
            <a:off x="7" y="3635981"/>
            <a:ext cx="12181547" cy="322201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标题 1"/>
          <p:cNvSpPr txBox="1"/>
          <p:nvPr/>
        </p:nvSpPr>
        <p:spPr>
          <a:xfrm>
            <a:off x="399145" y="464400"/>
            <a:ext cx="11372400" cy="5929200"/>
          </a:xfrm>
          <a:custGeom>
            <a:avLst/>
            <a:gdLst>
              <a:gd name="connsiteX0" fmla="*/ 127000 w 11372400"/>
              <a:gd name="connsiteY0" fmla="*/ 0 h 5929200"/>
              <a:gd name="connsiteX1" fmla="*/ 10738216 w 11372400"/>
              <a:gd name="connsiteY1" fmla="*/ 0 h 5929200"/>
              <a:gd name="connsiteX2" fmla="*/ 10955018 w 11372400"/>
              <a:gd name="connsiteY2" fmla="*/ 89803 h 5929200"/>
              <a:gd name="connsiteX3" fmla="*/ 11282598 w 11372400"/>
              <a:gd name="connsiteY3" fmla="*/ 417381 h 5929200"/>
              <a:gd name="connsiteX4" fmla="*/ 11372400 w 11372400"/>
              <a:gd name="connsiteY4" fmla="*/ 634184 h 5929200"/>
              <a:gd name="connsiteX5" fmla="*/ 11372400 w 11372400"/>
              <a:gd name="connsiteY5" fmla="*/ 5802200 h 5929200"/>
              <a:gd name="connsiteX6" fmla="*/ 11372400 w 11372400"/>
              <a:gd name="connsiteY6" fmla="*/ 5929200 h 5929200"/>
              <a:gd name="connsiteX7" fmla="*/ 11372400 w 11372400"/>
              <a:gd name="connsiteY7" fmla="*/ 5929200 h 5929200"/>
              <a:gd name="connsiteX8" fmla="*/ 11245400 w 11372400"/>
              <a:gd name="connsiteY8" fmla="*/ 5929200 h 5929200"/>
              <a:gd name="connsiteX9" fmla="*/ 634184 w 11372400"/>
              <a:gd name="connsiteY9" fmla="*/ 5929200 h 5929200"/>
              <a:gd name="connsiteX10" fmla="*/ 417381 w 11372400"/>
              <a:gd name="connsiteY10" fmla="*/ 5839397 h 5929200"/>
              <a:gd name="connsiteX11" fmla="*/ 89803 w 11372400"/>
              <a:gd name="connsiteY11" fmla="*/ 5511819 h 5929200"/>
              <a:gd name="connsiteX12" fmla="*/ 0 w 11372400"/>
              <a:gd name="connsiteY12" fmla="*/ 5295016 h 5929200"/>
              <a:gd name="connsiteX13" fmla="*/ 0 w 11372400"/>
              <a:gd name="connsiteY13" fmla="*/ 127000 h 5929200"/>
              <a:gd name="connsiteX14" fmla="*/ 127000 w 11372400"/>
              <a:gd name="connsiteY14" fmla="*/ 0 h 5929200"/>
            </a:gdLst>
            <a:ahLst/>
            <a:cxnLst/>
            <a:rect l="l" t="t" r="r" b="b"/>
            <a:pathLst>
              <a:path w="11372400" h="5929200">
                <a:moveTo>
                  <a:pt x="127000" y="0"/>
                </a:moveTo>
                <a:lnTo>
                  <a:pt x="10738216" y="0"/>
                </a:lnTo>
                <a:cubicBezTo>
                  <a:pt x="10738216" y="0"/>
                  <a:pt x="10861496" y="8980"/>
                  <a:pt x="10955018" y="89803"/>
                </a:cubicBezTo>
                <a:lnTo>
                  <a:pt x="11282598" y="417381"/>
                </a:lnTo>
                <a:cubicBezTo>
                  <a:pt x="11282598" y="417381"/>
                  <a:pt x="11363420" y="510904"/>
                  <a:pt x="11372400" y="634184"/>
                </a:cubicBezTo>
                <a:lnTo>
                  <a:pt x="11372400" y="5802200"/>
                </a:lnTo>
                <a:cubicBezTo>
                  <a:pt x="11372400" y="5802200"/>
                  <a:pt x="11372400" y="5916500"/>
                  <a:pt x="11372400" y="5929200"/>
                </a:cubicBezTo>
                <a:lnTo>
                  <a:pt x="11372400" y="5929200"/>
                </a:lnTo>
                <a:cubicBezTo>
                  <a:pt x="11372400" y="5929200"/>
                  <a:pt x="11359700" y="5929200"/>
                  <a:pt x="11245400" y="5929200"/>
                </a:cubicBezTo>
                <a:lnTo>
                  <a:pt x="634184" y="5929200"/>
                </a:lnTo>
                <a:cubicBezTo>
                  <a:pt x="634184" y="5929200"/>
                  <a:pt x="510904" y="5920220"/>
                  <a:pt x="417381" y="5839397"/>
                </a:cubicBezTo>
                <a:lnTo>
                  <a:pt x="89803" y="5511819"/>
                </a:lnTo>
                <a:cubicBezTo>
                  <a:pt x="89803" y="5511819"/>
                  <a:pt x="8980" y="5418296"/>
                  <a:pt x="0" y="5295016"/>
                </a:cubicBezTo>
                <a:lnTo>
                  <a:pt x="0" y="127000"/>
                </a:lnTo>
                <a:cubicBezTo>
                  <a:pt x="0" y="127000"/>
                  <a:pt x="12700" y="12700"/>
                  <a:pt x="127000" y="0"/>
                </a:cubicBezTo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2">
                  <a:lumMod val="90000"/>
                  <a:lumOff val="10000"/>
                </a:schemeClr>
              </a:gs>
            </a:gsLst>
            <a:lin ang="2700000" scaled="0"/>
          </a:gradFill>
          <a:ln w="12700" cap="sq">
            <a:noFill/>
            <a:miter/>
          </a:ln>
          <a:effectLst>
            <a:outerShdw blurRad="368300" dist="152400" dir="2700000" algn="tl" rotWithShape="0">
              <a:schemeClr val="accent1">
                <a:lumMod val="75000"/>
                <a:alpha val="32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99145" y="464400"/>
            <a:ext cx="11372400" cy="5929200"/>
          </a:xfrm>
          <a:custGeom>
            <a:avLst/>
            <a:gdLst>
              <a:gd name="connsiteX0" fmla="*/ 10757766 w 11372400"/>
              <a:gd name="connsiteY0" fmla="*/ 5239912 h 5929200"/>
              <a:gd name="connsiteX1" fmla="*/ 10757766 w 11372400"/>
              <a:gd name="connsiteY1" fmla="*/ 5642430 h 5929200"/>
              <a:gd name="connsiteX2" fmla="*/ 11191152 w 11372400"/>
              <a:gd name="connsiteY2" fmla="*/ 5642430 h 5929200"/>
              <a:gd name="connsiteX3" fmla="*/ 11191152 w 11372400"/>
              <a:gd name="connsiteY3" fmla="*/ 5239912 h 5929200"/>
              <a:gd name="connsiteX4" fmla="*/ 10317078 w 11372400"/>
              <a:gd name="connsiteY4" fmla="*/ 5239912 h 5929200"/>
              <a:gd name="connsiteX5" fmla="*/ 10317078 w 11372400"/>
              <a:gd name="connsiteY5" fmla="*/ 5642430 h 5929200"/>
              <a:gd name="connsiteX6" fmla="*/ 10750464 w 11372400"/>
              <a:gd name="connsiteY6" fmla="*/ 5642430 h 5929200"/>
              <a:gd name="connsiteX7" fmla="*/ 10750464 w 11372400"/>
              <a:gd name="connsiteY7" fmla="*/ 5239912 h 5929200"/>
              <a:gd name="connsiteX8" fmla="*/ 9876390 w 11372400"/>
              <a:gd name="connsiteY8" fmla="*/ 5239912 h 5929200"/>
              <a:gd name="connsiteX9" fmla="*/ 9876390 w 11372400"/>
              <a:gd name="connsiteY9" fmla="*/ 5642430 h 5929200"/>
              <a:gd name="connsiteX10" fmla="*/ 10309776 w 11372400"/>
              <a:gd name="connsiteY10" fmla="*/ 5642430 h 5929200"/>
              <a:gd name="connsiteX11" fmla="*/ 10309776 w 11372400"/>
              <a:gd name="connsiteY11" fmla="*/ 5239912 h 5929200"/>
              <a:gd name="connsiteX12" fmla="*/ 9435702 w 11372400"/>
              <a:gd name="connsiteY12" fmla="*/ 5239912 h 5929200"/>
              <a:gd name="connsiteX13" fmla="*/ 9435702 w 11372400"/>
              <a:gd name="connsiteY13" fmla="*/ 5642430 h 5929200"/>
              <a:gd name="connsiteX14" fmla="*/ 9869088 w 11372400"/>
              <a:gd name="connsiteY14" fmla="*/ 5642430 h 5929200"/>
              <a:gd name="connsiteX15" fmla="*/ 9869088 w 11372400"/>
              <a:gd name="connsiteY15" fmla="*/ 5239912 h 5929200"/>
              <a:gd name="connsiteX16" fmla="*/ 8995014 w 11372400"/>
              <a:gd name="connsiteY16" fmla="*/ 5239912 h 5929200"/>
              <a:gd name="connsiteX17" fmla="*/ 8995014 w 11372400"/>
              <a:gd name="connsiteY17" fmla="*/ 5642430 h 5929200"/>
              <a:gd name="connsiteX18" fmla="*/ 9428400 w 11372400"/>
              <a:gd name="connsiteY18" fmla="*/ 5642430 h 5929200"/>
              <a:gd name="connsiteX19" fmla="*/ 9428400 w 11372400"/>
              <a:gd name="connsiteY19" fmla="*/ 5239912 h 5929200"/>
              <a:gd name="connsiteX20" fmla="*/ 8554326 w 11372400"/>
              <a:gd name="connsiteY20" fmla="*/ 5239912 h 5929200"/>
              <a:gd name="connsiteX21" fmla="*/ 8554326 w 11372400"/>
              <a:gd name="connsiteY21" fmla="*/ 5642430 h 5929200"/>
              <a:gd name="connsiteX22" fmla="*/ 8987712 w 11372400"/>
              <a:gd name="connsiteY22" fmla="*/ 5642430 h 5929200"/>
              <a:gd name="connsiteX23" fmla="*/ 8987712 w 11372400"/>
              <a:gd name="connsiteY23" fmla="*/ 5239912 h 5929200"/>
              <a:gd name="connsiteX24" fmla="*/ 8113638 w 11372400"/>
              <a:gd name="connsiteY24" fmla="*/ 5239912 h 5929200"/>
              <a:gd name="connsiteX25" fmla="*/ 8113638 w 11372400"/>
              <a:gd name="connsiteY25" fmla="*/ 5642430 h 5929200"/>
              <a:gd name="connsiteX26" fmla="*/ 8547024 w 11372400"/>
              <a:gd name="connsiteY26" fmla="*/ 5642430 h 5929200"/>
              <a:gd name="connsiteX27" fmla="*/ 8547024 w 11372400"/>
              <a:gd name="connsiteY27" fmla="*/ 5239912 h 5929200"/>
              <a:gd name="connsiteX28" fmla="*/ 7672950 w 11372400"/>
              <a:gd name="connsiteY28" fmla="*/ 5239912 h 5929200"/>
              <a:gd name="connsiteX29" fmla="*/ 7672950 w 11372400"/>
              <a:gd name="connsiteY29" fmla="*/ 5642430 h 5929200"/>
              <a:gd name="connsiteX30" fmla="*/ 8106336 w 11372400"/>
              <a:gd name="connsiteY30" fmla="*/ 5642430 h 5929200"/>
              <a:gd name="connsiteX31" fmla="*/ 8106336 w 11372400"/>
              <a:gd name="connsiteY31" fmla="*/ 5239912 h 5929200"/>
              <a:gd name="connsiteX32" fmla="*/ 7232262 w 11372400"/>
              <a:gd name="connsiteY32" fmla="*/ 5239912 h 5929200"/>
              <a:gd name="connsiteX33" fmla="*/ 7232262 w 11372400"/>
              <a:gd name="connsiteY33" fmla="*/ 5642430 h 5929200"/>
              <a:gd name="connsiteX34" fmla="*/ 7665648 w 11372400"/>
              <a:gd name="connsiteY34" fmla="*/ 5642430 h 5929200"/>
              <a:gd name="connsiteX35" fmla="*/ 7665648 w 11372400"/>
              <a:gd name="connsiteY35" fmla="*/ 5239912 h 5929200"/>
              <a:gd name="connsiteX36" fmla="*/ 6791574 w 11372400"/>
              <a:gd name="connsiteY36" fmla="*/ 5239912 h 5929200"/>
              <a:gd name="connsiteX37" fmla="*/ 6791574 w 11372400"/>
              <a:gd name="connsiteY37" fmla="*/ 5642430 h 5929200"/>
              <a:gd name="connsiteX38" fmla="*/ 7224960 w 11372400"/>
              <a:gd name="connsiteY38" fmla="*/ 5642430 h 5929200"/>
              <a:gd name="connsiteX39" fmla="*/ 7224960 w 11372400"/>
              <a:gd name="connsiteY39" fmla="*/ 5239912 h 5929200"/>
              <a:gd name="connsiteX40" fmla="*/ 6350886 w 11372400"/>
              <a:gd name="connsiteY40" fmla="*/ 5239912 h 5929200"/>
              <a:gd name="connsiteX41" fmla="*/ 6350886 w 11372400"/>
              <a:gd name="connsiteY41" fmla="*/ 5642430 h 5929200"/>
              <a:gd name="connsiteX42" fmla="*/ 6784272 w 11372400"/>
              <a:gd name="connsiteY42" fmla="*/ 5642430 h 5929200"/>
              <a:gd name="connsiteX43" fmla="*/ 6784272 w 11372400"/>
              <a:gd name="connsiteY43" fmla="*/ 5239912 h 5929200"/>
              <a:gd name="connsiteX44" fmla="*/ 5910198 w 11372400"/>
              <a:gd name="connsiteY44" fmla="*/ 5239912 h 5929200"/>
              <a:gd name="connsiteX45" fmla="*/ 5910198 w 11372400"/>
              <a:gd name="connsiteY45" fmla="*/ 5642430 h 5929200"/>
              <a:gd name="connsiteX46" fmla="*/ 6343584 w 11372400"/>
              <a:gd name="connsiteY46" fmla="*/ 5642430 h 5929200"/>
              <a:gd name="connsiteX47" fmla="*/ 6343584 w 11372400"/>
              <a:gd name="connsiteY47" fmla="*/ 5239912 h 5929200"/>
              <a:gd name="connsiteX48" fmla="*/ 5469511 w 11372400"/>
              <a:gd name="connsiteY48" fmla="*/ 5239912 h 5929200"/>
              <a:gd name="connsiteX49" fmla="*/ 5469511 w 11372400"/>
              <a:gd name="connsiteY49" fmla="*/ 5642430 h 5929200"/>
              <a:gd name="connsiteX50" fmla="*/ 5902896 w 11372400"/>
              <a:gd name="connsiteY50" fmla="*/ 5642430 h 5929200"/>
              <a:gd name="connsiteX51" fmla="*/ 5902896 w 11372400"/>
              <a:gd name="connsiteY51" fmla="*/ 5239912 h 5929200"/>
              <a:gd name="connsiteX52" fmla="*/ 5028826 w 11372400"/>
              <a:gd name="connsiteY52" fmla="*/ 5239912 h 5929200"/>
              <a:gd name="connsiteX53" fmla="*/ 5028826 w 11372400"/>
              <a:gd name="connsiteY53" fmla="*/ 5642430 h 5929200"/>
              <a:gd name="connsiteX54" fmla="*/ 5462211 w 11372400"/>
              <a:gd name="connsiteY54" fmla="*/ 5642430 h 5929200"/>
              <a:gd name="connsiteX55" fmla="*/ 5462211 w 11372400"/>
              <a:gd name="connsiteY55" fmla="*/ 5239912 h 5929200"/>
              <a:gd name="connsiteX56" fmla="*/ 4588140 w 11372400"/>
              <a:gd name="connsiteY56" fmla="*/ 5239912 h 5929200"/>
              <a:gd name="connsiteX57" fmla="*/ 4588140 w 11372400"/>
              <a:gd name="connsiteY57" fmla="*/ 5642430 h 5929200"/>
              <a:gd name="connsiteX58" fmla="*/ 5021524 w 11372400"/>
              <a:gd name="connsiteY58" fmla="*/ 5642430 h 5929200"/>
              <a:gd name="connsiteX59" fmla="*/ 5021524 w 11372400"/>
              <a:gd name="connsiteY59" fmla="*/ 5239912 h 5929200"/>
              <a:gd name="connsiteX60" fmla="*/ 4147451 w 11372400"/>
              <a:gd name="connsiteY60" fmla="*/ 5239912 h 5929200"/>
              <a:gd name="connsiteX61" fmla="*/ 4147451 w 11372400"/>
              <a:gd name="connsiteY61" fmla="*/ 5642430 h 5929200"/>
              <a:gd name="connsiteX62" fmla="*/ 4580836 w 11372400"/>
              <a:gd name="connsiteY62" fmla="*/ 5642430 h 5929200"/>
              <a:gd name="connsiteX63" fmla="*/ 4580836 w 11372400"/>
              <a:gd name="connsiteY63" fmla="*/ 5239912 h 5929200"/>
              <a:gd name="connsiteX64" fmla="*/ 3706762 w 11372400"/>
              <a:gd name="connsiteY64" fmla="*/ 5239912 h 5929200"/>
              <a:gd name="connsiteX65" fmla="*/ 3706762 w 11372400"/>
              <a:gd name="connsiteY65" fmla="*/ 5642430 h 5929200"/>
              <a:gd name="connsiteX66" fmla="*/ 4140150 w 11372400"/>
              <a:gd name="connsiteY66" fmla="*/ 5642430 h 5929200"/>
              <a:gd name="connsiteX67" fmla="*/ 4140150 w 11372400"/>
              <a:gd name="connsiteY67" fmla="*/ 5239912 h 5929200"/>
              <a:gd name="connsiteX68" fmla="*/ 3266074 w 11372400"/>
              <a:gd name="connsiteY68" fmla="*/ 5239912 h 5929200"/>
              <a:gd name="connsiteX69" fmla="*/ 3266074 w 11372400"/>
              <a:gd name="connsiteY69" fmla="*/ 5642430 h 5929200"/>
              <a:gd name="connsiteX70" fmla="*/ 3699460 w 11372400"/>
              <a:gd name="connsiteY70" fmla="*/ 5642430 h 5929200"/>
              <a:gd name="connsiteX71" fmla="*/ 3699460 w 11372400"/>
              <a:gd name="connsiteY71" fmla="*/ 5239912 h 5929200"/>
              <a:gd name="connsiteX72" fmla="*/ 2825386 w 11372400"/>
              <a:gd name="connsiteY72" fmla="*/ 5239912 h 5929200"/>
              <a:gd name="connsiteX73" fmla="*/ 2825386 w 11372400"/>
              <a:gd name="connsiteY73" fmla="*/ 5642430 h 5929200"/>
              <a:gd name="connsiteX74" fmla="*/ 3258772 w 11372400"/>
              <a:gd name="connsiteY74" fmla="*/ 5642430 h 5929200"/>
              <a:gd name="connsiteX75" fmla="*/ 3258772 w 11372400"/>
              <a:gd name="connsiteY75" fmla="*/ 5239912 h 5929200"/>
              <a:gd name="connsiteX76" fmla="*/ 2384699 w 11372400"/>
              <a:gd name="connsiteY76" fmla="*/ 5239912 h 5929200"/>
              <a:gd name="connsiteX77" fmla="*/ 2384699 w 11372400"/>
              <a:gd name="connsiteY77" fmla="*/ 5642430 h 5929200"/>
              <a:gd name="connsiteX78" fmla="*/ 2818085 w 11372400"/>
              <a:gd name="connsiteY78" fmla="*/ 5642430 h 5929200"/>
              <a:gd name="connsiteX79" fmla="*/ 2818085 w 11372400"/>
              <a:gd name="connsiteY79" fmla="*/ 5239912 h 5929200"/>
              <a:gd name="connsiteX80" fmla="*/ 1944011 w 11372400"/>
              <a:gd name="connsiteY80" fmla="*/ 5239912 h 5929200"/>
              <a:gd name="connsiteX81" fmla="*/ 1944011 w 11372400"/>
              <a:gd name="connsiteY81" fmla="*/ 5642430 h 5929200"/>
              <a:gd name="connsiteX82" fmla="*/ 2377397 w 11372400"/>
              <a:gd name="connsiteY82" fmla="*/ 5642430 h 5929200"/>
              <a:gd name="connsiteX83" fmla="*/ 2377397 w 11372400"/>
              <a:gd name="connsiteY83" fmla="*/ 5239912 h 5929200"/>
              <a:gd name="connsiteX84" fmla="*/ 1503321 w 11372400"/>
              <a:gd name="connsiteY84" fmla="*/ 5239912 h 5929200"/>
              <a:gd name="connsiteX85" fmla="*/ 1503321 w 11372400"/>
              <a:gd name="connsiteY85" fmla="*/ 5642430 h 5929200"/>
              <a:gd name="connsiteX86" fmla="*/ 1936709 w 11372400"/>
              <a:gd name="connsiteY86" fmla="*/ 5642430 h 5929200"/>
              <a:gd name="connsiteX87" fmla="*/ 1936709 w 11372400"/>
              <a:gd name="connsiteY87" fmla="*/ 5239912 h 5929200"/>
              <a:gd name="connsiteX88" fmla="*/ 1062633 w 11372400"/>
              <a:gd name="connsiteY88" fmla="*/ 5239912 h 5929200"/>
              <a:gd name="connsiteX89" fmla="*/ 1062633 w 11372400"/>
              <a:gd name="connsiteY89" fmla="*/ 5642430 h 5929200"/>
              <a:gd name="connsiteX90" fmla="*/ 1496019 w 11372400"/>
              <a:gd name="connsiteY90" fmla="*/ 5642430 h 5929200"/>
              <a:gd name="connsiteX91" fmla="*/ 1496019 w 11372400"/>
              <a:gd name="connsiteY91" fmla="*/ 5239912 h 5929200"/>
              <a:gd name="connsiteX92" fmla="*/ 621945 w 11372400"/>
              <a:gd name="connsiteY92" fmla="*/ 5239912 h 5929200"/>
              <a:gd name="connsiteX93" fmla="*/ 621945 w 11372400"/>
              <a:gd name="connsiteY93" fmla="*/ 5642430 h 5929200"/>
              <a:gd name="connsiteX94" fmla="*/ 1055332 w 11372400"/>
              <a:gd name="connsiteY94" fmla="*/ 5642430 h 5929200"/>
              <a:gd name="connsiteX95" fmla="*/ 1055332 w 11372400"/>
              <a:gd name="connsiteY95" fmla="*/ 5239912 h 5929200"/>
              <a:gd name="connsiteX96" fmla="*/ 10757766 w 11372400"/>
              <a:gd name="connsiteY96" fmla="*/ 4830092 h 5929200"/>
              <a:gd name="connsiteX97" fmla="*/ 10757766 w 11372400"/>
              <a:gd name="connsiteY97" fmla="*/ 5232610 h 5929200"/>
              <a:gd name="connsiteX98" fmla="*/ 11191152 w 11372400"/>
              <a:gd name="connsiteY98" fmla="*/ 5232610 h 5929200"/>
              <a:gd name="connsiteX99" fmla="*/ 11191152 w 11372400"/>
              <a:gd name="connsiteY99" fmla="*/ 4830092 h 5929200"/>
              <a:gd name="connsiteX100" fmla="*/ 10317078 w 11372400"/>
              <a:gd name="connsiteY100" fmla="*/ 4830092 h 5929200"/>
              <a:gd name="connsiteX101" fmla="*/ 10317078 w 11372400"/>
              <a:gd name="connsiteY101" fmla="*/ 5232610 h 5929200"/>
              <a:gd name="connsiteX102" fmla="*/ 10750464 w 11372400"/>
              <a:gd name="connsiteY102" fmla="*/ 5232610 h 5929200"/>
              <a:gd name="connsiteX103" fmla="*/ 10750464 w 11372400"/>
              <a:gd name="connsiteY103" fmla="*/ 4830092 h 5929200"/>
              <a:gd name="connsiteX104" fmla="*/ 9876390 w 11372400"/>
              <a:gd name="connsiteY104" fmla="*/ 4830092 h 5929200"/>
              <a:gd name="connsiteX105" fmla="*/ 9876390 w 11372400"/>
              <a:gd name="connsiteY105" fmla="*/ 5232610 h 5929200"/>
              <a:gd name="connsiteX106" fmla="*/ 10309776 w 11372400"/>
              <a:gd name="connsiteY106" fmla="*/ 5232610 h 5929200"/>
              <a:gd name="connsiteX107" fmla="*/ 10309776 w 11372400"/>
              <a:gd name="connsiteY107" fmla="*/ 4830092 h 5929200"/>
              <a:gd name="connsiteX108" fmla="*/ 9435702 w 11372400"/>
              <a:gd name="connsiteY108" fmla="*/ 4830092 h 5929200"/>
              <a:gd name="connsiteX109" fmla="*/ 9435702 w 11372400"/>
              <a:gd name="connsiteY109" fmla="*/ 5232610 h 5929200"/>
              <a:gd name="connsiteX110" fmla="*/ 9869088 w 11372400"/>
              <a:gd name="connsiteY110" fmla="*/ 5232610 h 5929200"/>
              <a:gd name="connsiteX111" fmla="*/ 9869088 w 11372400"/>
              <a:gd name="connsiteY111" fmla="*/ 4830092 h 5929200"/>
              <a:gd name="connsiteX112" fmla="*/ 8995014 w 11372400"/>
              <a:gd name="connsiteY112" fmla="*/ 4830092 h 5929200"/>
              <a:gd name="connsiteX113" fmla="*/ 8995014 w 11372400"/>
              <a:gd name="connsiteY113" fmla="*/ 5232610 h 5929200"/>
              <a:gd name="connsiteX114" fmla="*/ 9428400 w 11372400"/>
              <a:gd name="connsiteY114" fmla="*/ 5232610 h 5929200"/>
              <a:gd name="connsiteX115" fmla="*/ 9428400 w 11372400"/>
              <a:gd name="connsiteY115" fmla="*/ 4830092 h 5929200"/>
              <a:gd name="connsiteX116" fmla="*/ 8554326 w 11372400"/>
              <a:gd name="connsiteY116" fmla="*/ 4830092 h 5929200"/>
              <a:gd name="connsiteX117" fmla="*/ 8554326 w 11372400"/>
              <a:gd name="connsiteY117" fmla="*/ 5232610 h 5929200"/>
              <a:gd name="connsiteX118" fmla="*/ 8987712 w 11372400"/>
              <a:gd name="connsiteY118" fmla="*/ 5232610 h 5929200"/>
              <a:gd name="connsiteX119" fmla="*/ 8987712 w 11372400"/>
              <a:gd name="connsiteY119" fmla="*/ 4830092 h 5929200"/>
              <a:gd name="connsiteX120" fmla="*/ 8113638 w 11372400"/>
              <a:gd name="connsiteY120" fmla="*/ 4830092 h 5929200"/>
              <a:gd name="connsiteX121" fmla="*/ 8113638 w 11372400"/>
              <a:gd name="connsiteY121" fmla="*/ 5232610 h 5929200"/>
              <a:gd name="connsiteX122" fmla="*/ 8547024 w 11372400"/>
              <a:gd name="connsiteY122" fmla="*/ 5232610 h 5929200"/>
              <a:gd name="connsiteX123" fmla="*/ 8547024 w 11372400"/>
              <a:gd name="connsiteY123" fmla="*/ 4830092 h 5929200"/>
              <a:gd name="connsiteX124" fmla="*/ 7672950 w 11372400"/>
              <a:gd name="connsiteY124" fmla="*/ 4830092 h 5929200"/>
              <a:gd name="connsiteX125" fmla="*/ 7672950 w 11372400"/>
              <a:gd name="connsiteY125" fmla="*/ 5232610 h 5929200"/>
              <a:gd name="connsiteX126" fmla="*/ 8106336 w 11372400"/>
              <a:gd name="connsiteY126" fmla="*/ 5232610 h 5929200"/>
              <a:gd name="connsiteX127" fmla="*/ 8106336 w 11372400"/>
              <a:gd name="connsiteY127" fmla="*/ 4830092 h 5929200"/>
              <a:gd name="connsiteX128" fmla="*/ 7232262 w 11372400"/>
              <a:gd name="connsiteY128" fmla="*/ 4830092 h 5929200"/>
              <a:gd name="connsiteX129" fmla="*/ 7232262 w 11372400"/>
              <a:gd name="connsiteY129" fmla="*/ 5232610 h 5929200"/>
              <a:gd name="connsiteX130" fmla="*/ 7665648 w 11372400"/>
              <a:gd name="connsiteY130" fmla="*/ 5232610 h 5929200"/>
              <a:gd name="connsiteX131" fmla="*/ 7665648 w 11372400"/>
              <a:gd name="connsiteY131" fmla="*/ 4830092 h 5929200"/>
              <a:gd name="connsiteX132" fmla="*/ 6791574 w 11372400"/>
              <a:gd name="connsiteY132" fmla="*/ 4830092 h 5929200"/>
              <a:gd name="connsiteX133" fmla="*/ 6791574 w 11372400"/>
              <a:gd name="connsiteY133" fmla="*/ 5232610 h 5929200"/>
              <a:gd name="connsiteX134" fmla="*/ 7224960 w 11372400"/>
              <a:gd name="connsiteY134" fmla="*/ 5232610 h 5929200"/>
              <a:gd name="connsiteX135" fmla="*/ 7224960 w 11372400"/>
              <a:gd name="connsiteY135" fmla="*/ 4830092 h 5929200"/>
              <a:gd name="connsiteX136" fmla="*/ 6350886 w 11372400"/>
              <a:gd name="connsiteY136" fmla="*/ 4830092 h 5929200"/>
              <a:gd name="connsiteX137" fmla="*/ 6350886 w 11372400"/>
              <a:gd name="connsiteY137" fmla="*/ 5232610 h 5929200"/>
              <a:gd name="connsiteX138" fmla="*/ 6784272 w 11372400"/>
              <a:gd name="connsiteY138" fmla="*/ 5232610 h 5929200"/>
              <a:gd name="connsiteX139" fmla="*/ 6784272 w 11372400"/>
              <a:gd name="connsiteY139" fmla="*/ 4830092 h 5929200"/>
              <a:gd name="connsiteX140" fmla="*/ 5910198 w 11372400"/>
              <a:gd name="connsiteY140" fmla="*/ 4830092 h 5929200"/>
              <a:gd name="connsiteX141" fmla="*/ 5910198 w 11372400"/>
              <a:gd name="connsiteY141" fmla="*/ 5232610 h 5929200"/>
              <a:gd name="connsiteX142" fmla="*/ 6343584 w 11372400"/>
              <a:gd name="connsiteY142" fmla="*/ 5232610 h 5929200"/>
              <a:gd name="connsiteX143" fmla="*/ 6343584 w 11372400"/>
              <a:gd name="connsiteY143" fmla="*/ 4830092 h 5929200"/>
              <a:gd name="connsiteX144" fmla="*/ 5469511 w 11372400"/>
              <a:gd name="connsiteY144" fmla="*/ 4830092 h 5929200"/>
              <a:gd name="connsiteX145" fmla="*/ 5469511 w 11372400"/>
              <a:gd name="connsiteY145" fmla="*/ 5232610 h 5929200"/>
              <a:gd name="connsiteX146" fmla="*/ 5902896 w 11372400"/>
              <a:gd name="connsiteY146" fmla="*/ 5232610 h 5929200"/>
              <a:gd name="connsiteX147" fmla="*/ 5902896 w 11372400"/>
              <a:gd name="connsiteY147" fmla="*/ 4830092 h 5929200"/>
              <a:gd name="connsiteX148" fmla="*/ 5028826 w 11372400"/>
              <a:gd name="connsiteY148" fmla="*/ 4830092 h 5929200"/>
              <a:gd name="connsiteX149" fmla="*/ 5028826 w 11372400"/>
              <a:gd name="connsiteY149" fmla="*/ 5232610 h 5929200"/>
              <a:gd name="connsiteX150" fmla="*/ 5462211 w 11372400"/>
              <a:gd name="connsiteY150" fmla="*/ 5232610 h 5929200"/>
              <a:gd name="connsiteX151" fmla="*/ 5462211 w 11372400"/>
              <a:gd name="connsiteY151" fmla="*/ 4830092 h 5929200"/>
              <a:gd name="connsiteX152" fmla="*/ 4588140 w 11372400"/>
              <a:gd name="connsiteY152" fmla="*/ 4830092 h 5929200"/>
              <a:gd name="connsiteX153" fmla="*/ 4588140 w 11372400"/>
              <a:gd name="connsiteY153" fmla="*/ 5232610 h 5929200"/>
              <a:gd name="connsiteX154" fmla="*/ 5021524 w 11372400"/>
              <a:gd name="connsiteY154" fmla="*/ 5232610 h 5929200"/>
              <a:gd name="connsiteX155" fmla="*/ 5021524 w 11372400"/>
              <a:gd name="connsiteY155" fmla="*/ 4830092 h 5929200"/>
              <a:gd name="connsiteX156" fmla="*/ 4147451 w 11372400"/>
              <a:gd name="connsiteY156" fmla="*/ 4830092 h 5929200"/>
              <a:gd name="connsiteX157" fmla="*/ 4147451 w 11372400"/>
              <a:gd name="connsiteY157" fmla="*/ 5232610 h 5929200"/>
              <a:gd name="connsiteX158" fmla="*/ 4580836 w 11372400"/>
              <a:gd name="connsiteY158" fmla="*/ 5232610 h 5929200"/>
              <a:gd name="connsiteX159" fmla="*/ 4580836 w 11372400"/>
              <a:gd name="connsiteY159" fmla="*/ 4830092 h 5929200"/>
              <a:gd name="connsiteX160" fmla="*/ 3706762 w 11372400"/>
              <a:gd name="connsiteY160" fmla="*/ 4830092 h 5929200"/>
              <a:gd name="connsiteX161" fmla="*/ 3706762 w 11372400"/>
              <a:gd name="connsiteY161" fmla="*/ 5232610 h 5929200"/>
              <a:gd name="connsiteX162" fmla="*/ 4140150 w 11372400"/>
              <a:gd name="connsiteY162" fmla="*/ 5232610 h 5929200"/>
              <a:gd name="connsiteX163" fmla="*/ 4140150 w 11372400"/>
              <a:gd name="connsiteY163" fmla="*/ 4830092 h 5929200"/>
              <a:gd name="connsiteX164" fmla="*/ 3266074 w 11372400"/>
              <a:gd name="connsiteY164" fmla="*/ 4830092 h 5929200"/>
              <a:gd name="connsiteX165" fmla="*/ 3266074 w 11372400"/>
              <a:gd name="connsiteY165" fmla="*/ 5232610 h 5929200"/>
              <a:gd name="connsiteX166" fmla="*/ 3699460 w 11372400"/>
              <a:gd name="connsiteY166" fmla="*/ 5232610 h 5929200"/>
              <a:gd name="connsiteX167" fmla="*/ 3699460 w 11372400"/>
              <a:gd name="connsiteY167" fmla="*/ 4830092 h 5929200"/>
              <a:gd name="connsiteX168" fmla="*/ 2825386 w 11372400"/>
              <a:gd name="connsiteY168" fmla="*/ 4830092 h 5929200"/>
              <a:gd name="connsiteX169" fmla="*/ 2825386 w 11372400"/>
              <a:gd name="connsiteY169" fmla="*/ 5232610 h 5929200"/>
              <a:gd name="connsiteX170" fmla="*/ 3258772 w 11372400"/>
              <a:gd name="connsiteY170" fmla="*/ 5232610 h 5929200"/>
              <a:gd name="connsiteX171" fmla="*/ 3258772 w 11372400"/>
              <a:gd name="connsiteY171" fmla="*/ 4830092 h 5929200"/>
              <a:gd name="connsiteX172" fmla="*/ 2384699 w 11372400"/>
              <a:gd name="connsiteY172" fmla="*/ 4830092 h 5929200"/>
              <a:gd name="connsiteX173" fmla="*/ 2384699 w 11372400"/>
              <a:gd name="connsiteY173" fmla="*/ 5232610 h 5929200"/>
              <a:gd name="connsiteX174" fmla="*/ 2818085 w 11372400"/>
              <a:gd name="connsiteY174" fmla="*/ 5232610 h 5929200"/>
              <a:gd name="connsiteX175" fmla="*/ 2818085 w 11372400"/>
              <a:gd name="connsiteY175" fmla="*/ 4830092 h 5929200"/>
              <a:gd name="connsiteX176" fmla="*/ 1944011 w 11372400"/>
              <a:gd name="connsiteY176" fmla="*/ 4830092 h 5929200"/>
              <a:gd name="connsiteX177" fmla="*/ 1944011 w 11372400"/>
              <a:gd name="connsiteY177" fmla="*/ 5232610 h 5929200"/>
              <a:gd name="connsiteX178" fmla="*/ 2377397 w 11372400"/>
              <a:gd name="connsiteY178" fmla="*/ 5232610 h 5929200"/>
              <a:gd name="connsiteX179" fmla="*/ 2377397 w 11372400"/>
              <a:gd name="connsiteY179" fmla="*/ 4830092 h 5929200"/>
              <a:gd name="connsiteX180" fmla="*/ 1503321 w 11372400"/>
              <a:gd name="connsiteY180" fmla="*/ 4830092 h 5929200"/>
              <a:gd name="connsiteX181" fmla="*/ 1503321 w 11372400"/>
              <a:gd name="connsiteY181" fmla="*/ 5232610 h 5929200"/>
              <a:gd name="connsiteX182" fmla="*/ 1936709 w 11372400"/>
              <a:gd name="connsiteY182" fmla="*/ 5232610 h 5929200"/>
              <a:gd name="connsiteX183" fmla="*/ 1936709 w 11372400"/>
              <a:gd name="connsiteY183" fmla="*/ 4830092 h 5929200"/>
              <a:gd name="connsiteX184" fmla="*/ 1062633 w 11372400"/>
              <a:gd name="connsiteY184" fmla="*/ 4830092 h 5929200"/>
              <a:gd name="connsiteX185" fmla="*/ 1062633 w 11372400"/>
              <a:gd name="connsiteY185" fmla="*/ 5232610 h 5929200"/>
              <a:gd name="connsiteX186" fmla="*/ 1496019 w 11372400"/>
              <a:gd name="connsiteY186" fmla="*/ 5232610 h 5929200"/>
              <a:gd name="connsiteX187" fmla="*/ 1496019 w 11372400"/>
              <a:gd name="connsiteY187" fmla="*/ 4830092 h 5929200"/>
              <a:gd name="connsiteX188" fmla="*/ 621945 w 11372400"/>
              <a:gd name="connsiteY188" fmla="*/ 4830092 h 5929200"/>
              <a:gd name="connsiteX189" fmla="*/ 621945 w 11372400"/>
              <a:gd name="connsiteY189" fmla="*/ 5232610 h 5929200"/>
              <a:gd name="connsiteX190" fmla="*/ 1055332 w 11372400"/>
              <a:gd name="connsiteY190" fmla="*/ 5232610 h 5929200"/>
              <a:gd name="connsiteX191" fmla="*/ 1055332 w 11372400"/>
              <a:gd name="connsiteY191" fmla="*/ 4830092 h 5929200"/>
              <a:gd name="connsiteX192" fmla="*/ 181257 w 11372400"/>
              <a:gd name="connsiteY192" fmla="*/ 4830092 h 5929200"/>
              <a:gd name="connsiteX193" fmla="*/ 181257 w 11372400"/>
              <a:gd name="connsiteY193" fmla="*/ 5232610 h 5929200"/>
              <a:gd name="connsiteX194" fmla="*/ 614643 w 11372400"/>
              <a:gd name="connsiteY194" fmla="*/ 5232610 h 5929200"/>
              <a:gd name="connsiteX195" fmla="*/ 614643 w 11372400"/>
              <a:gd name="connsiteY195" fmla="*/ 4830092 h 5929200"/>
              <a:gd name="connsiteX196" fmla="*/ 10757766 w 11372400"/>
              <a:gd name="connsiteY196" fmla="*/ 4420272 h 5929200"/>
              <a:gd name="connsiteX197" fmla="*/ 10757766 w 11372400"/>
              <a:gd name="connsiteY197" fmla="*/ 4822790 h 5929200"/>
              <a:gd name="connsiteX198" fmla="*/ 11191152 w 11372400"/>
              <a:gd name="connsiteY198" fmla="*/ 4822790 h 5929200"/>
              <a:gd name="connsiteX199" fmla="*/ 11191152 w 11372400"/>
              <a:gd name="connsiteY199" fmla="*/ 4420272 h 5929200"/>
              <a:gd name="connsiteX200" fmla="*/ 10317078 w 11372400"/>
              <a:gd name="connsiteY200" fmla="*/ 4420272 h 5929200"/>
              <a:gd name="connsiteX201" fmla="*/ 10317078 w 11372400"/>
              <a:gd name="connsiteY201" fmla="*/ 4822790 h 5929200"/>
              <a:gd name="connsiteX202" fmla="*/ 10750464 w 11372400"/>
              <a:gd name="connsiteY202" fmla="*/ 4822790 h 5929200"/>
              <a:gd name="connsiteX203" fmla="*/ 10750464 w 11372400"/>
              <a:gd name="connsiteY203" fmla="*/ 4420272 h 5929200"/>
              <a:gd name="connsiteX204" fmla="*/ 9876390 w 11372400"/>
              <a:gd name="connsiteY204" fmla="*/ 4420272 h 5929200"/>
              <a:gd name="connsiteX205" fmla="*/ 9876390 w 11372400"/>
              <a:gd name="connsiteY205" fmla="*/ 4822790 h 5929200"/>
              <a:gd name="connsiteX206" fmla="*/ 10309776 w 11372400"/>
              <a:gd name="connsiteY206" fmla="*/ 4822790 h 5929200"/>
              <a:gd name="connsiteX207" fmla="*/ 10309776 w 11372400"/>
              <a:gd name="connsiteY207" fmla="*/ 4420272 h 5929200"/>
              <a:gd name="connsiteX208" fmla="*/ 9435702 w 11372400"/>
              <a:gd name="connsiteY208" fmla="*/ 4420272 h 5929200"/>
              <a:gd name="connsiteX209" fmla="*/ 9435702 w 11372400"/>
              <a:gd name="connsiteY209" fmla="*/ 4822790 h 5929200"/>
              <a:gd name="connsiteX210" fmla="*/ 9869088 w 11372400"/>
              <a:gd name="connsiteY210" fmla="*/ 4822790 h 5929200"/>
              <a:gd name="connsiteX211" fmla="*/ 9869088 w 11372400"/>
              <a:gd name="connsiteY211" fmla="*/ 4420272 h 5929200"/>
              <a:gd name="connsiteX212" fmla="*/ 8995014 w 11372400"/>
              <a:gd name="connsiteY212" fmla="*/ 4420272 h 5929200"/>
              <a:gd name="connsiteX213" fmla="*/ 8995014 w 11372400"/>
              <a:gd name="connsiteY213" fmla="*/ 4822790 h 5929200"/>
              <a:gd name="connsiteX214" fmla="*/ 9428400 w 11372400"/>
              <a:gd name="connsiteY214" fmla="*/ 4822790 h 5929200"/>
              <a:gd name="connsiteX215" fmla="*/ 9428400 w 11372400"/>
              <a:gd name="connsiteY215" fmla="*/ 4420272 h 5929200"/>
              <a:gd name="connsiteX216" fmla="*/ 8554326 w 11372400"/>
              <a:gd name="connsiteY216" fmla="*/ 4420272 h 5929200"/>
              <a:gd name="connsiteX217" fmla="*/ 8554326 w 11372400"/>
              <a:gd name="connsiteY217" fmla="*/ 4822790 h 5929200"/>
              <a:gd name="connsiteX218" fmla="*/ 8987712 w 11372400"/>
              <a:gd name="connsiteY218" fmla="*/ 4822790 h 5929200"/>
              <a:gd name="connsiteX219" fmla="*/ 8987712 w 11372400"/>
              <a:gd name="connsiteY219" fmla="*/ 4420272 h 5929200"/>
              <a:gd name="connsiteX220" fmla="*/ 8113638 w 11372400"/>
              <a:gd name="connsiteY220" fmla="*/ 4420272 h 5929200"/>
              <a:gd name="connsiteX221" fmla="*/ 8113638 w 11372400"/>
              <a:gd name="connsiteY221" fmla="*/ 4822790 h 5929200"/>
              <a:gd name="connsiteX222" fmla="*/ 8547024 w 11372400"/>
              <a:gd name="connsiteY222" fmla="*/ 4822790 h 5929200"/>
              <a:gd name="connsiteX223" fmla="*/ 8547024 w 11372400"/>
              <a:gd name="connsiteY223" fmla="*/ 4420272 h 5929200"/>
              <a:gd name="connsiteX224" fmla="*/ 7672950 w 11372400"/>
              <a:gd name="connsiteY224" fmla="*/ 4420272 h 5929200"/>
              <a:gd name="connsiteX225" fmla="*/ 7672950 w 11372400"/>
              <a:gd name="connsiteY225" fmla="*/ 4822790 h 5929200"/>
              <a:gd name="connsiteX226" fmla="*/ 8106336 w 11372400"/>
              <a:gd name="connsiteY226" fmla="*/ 4822790 h 5929200"/>
              <a:gd name="connsiteX227" fmla="*/ 8106336 w 11372400"/>
              <a:gd name="connsiteY227" fmla="*/ 4420272 h 5929200"/>
              <a:gd name="connsiteX228" fmla="*/ 7232262 w 11372400"/>
              <a:gd name="connsiteY228" fmla="*/ 4420272 h 5929200"/>
              <a:gd name="connsiteX229" fmla="*/ 7232262 w 11372400"/>
              <a:gd name="connsiteY229" fmla="*/ 4822790 h 5929200"/>
              <a:gd name="connsiteX230" fmla="*/ 7665648 w 11372400"/>
              <a:gd name="connsiteY230" fmla="*/ 4822790 h 5929200"/>
              <a:gd name="connsiteX231" fmla="*/ 7665648 w 11372400"/>
              <a:gd name="connsiteY231" fmla="*/ 4420272 h 5929200"/>
              <a:gd name="connsiteX232" fmla="*/ 6791574 w 11372400"/>
              <a:gd name="connsiteY232" fmla="*/ 4420272 h 5929200"/>
              <a:gd name="connsiteX233" fmla="*/ 6791574 w 11372400"/>
              <a:gd name="connsiteY233" fmla="*/ 4822790 h 5929200"/>
              <a:gd name="connsiteX234" fmla="*/ 7224960 w 11372400"/>
              <a:gd name="connsiteY234" fmla="*/ 4822790 h 5929200"/>
              <a:gd name="connsiteX235" fmla="*/ 7224960 w 11372400"/>
              <a:gd name="connsiteY235" fmla="*/ 4420272 h 5929200"/>
              <a:gd name="connsiteX236" fmla="*/ 6350886 w 11372400"/>
              <a:gd name="connsiteY236" fmla="*/ 4420272 h 5929200"/>
              <a:gd name="connsiteX237" fmla="*/ 6350886 w 11372400"/>
              <a:gd name="connsiteY237" fmla="*/ 4822790 h 5929200"/>
              <a:gd name="connsiteX238" fmla="*/ 6784272 w 11372400"/>
              <a:gd name="connsiteY238" fmla="*/ 4822790 h 5929200"/>
              <a:gd name="connsiteX239" fmla="*/ 6784272 w 11372400"/>
              <a:gd name="connsiteY239" fmla="*/ 4420272 h 5929200"/>
              <a:gd name="connsiteX240" fmla="*/ 5910198 w 11372400"/>
              <a:gd name="connsiteY240" fmla="*/ 4420272 h 5929200"/>
              <a:gd name="connsiteX241" fmla="*/ 5910198 w 11372400"/>
              <a:gd name="connsiteY241" fmla="*/ 4822790 h 5929200"/>
              <a:gd name="connsiteX242" fmla="*/ 6343584 w 11372400"/>
              <a:gd name="connsiteY242" fmla="*/ 4822790 h 5929200"/>
              <a:gd name="connsiteX243" fmla="*/ 6343584 w 11372400"/>
              <a:gd name="connsiteY243" fmla="*/ 4420272 h 5929200"/>
              <a:gd name="connsiteX244" fmla="*/ 5469511 w 11372400"/>
              <a:gd name="connsiteY244" fmla="*/ 4420272 h 5929200"/>
              <a:gd name="connsiteX245" fmla="*/ 5469511 w 11372400"/>
              <a:gd name="connsiteY245" fmla="*/ 4822790 h 5929200"/>
              <a:gd name="connsiteX246" fmla="*/ 5902896 w 11372400"/>
              <a:gd name="connsiteY246" fmla="*/ 4822790 h 5929200"/>
              <a:gd name="connsiteX247" fmla="*/ 5902896 w 11372400"/>
              <a:gd name="connsiteY247" fmla="*/ 4420272 h 5929200"/>
              <a:gd name="connsiteX248" fmla="*/ 5028826 w 11372400"/>
              <a:gd name="connsiteY248" fmla="*/ 4420272 h 5929200"/>
              <a:gd name="connsiteX249" fmla="*/ 5028826 w 11372400"/>
              <a:gd name="connsiteY249" fmla="*/ 4822790 h 5929200"/>
              <a:gd name="connsiteX250" fmla="*/ 5462211 w 11372400"/>
              <a:gd name="connsiteY250" fmla="*/ 4822790 h 5929200"/>
              <a:gd name="connsiteX251" fmla="*/ 5462211 w 11372400"/>
              <a:gd name="connsiteY251" fmla="*/ 4420272 h 5929200"/>
              <a:gd name="connsiteX252" fmla="*/ 4588140 w 11372400"/>
              <a:gd name="connsiteY252" fmla="*/ 4420272 h 5929200"/>
              <a:gd name="connsiteX253" fmla="*/ 4588140 w 11372400"/>
              <a:gd name="connsiteY253" fmla="*/ 4822790 h 5929200"/>
              <a:gd name="connsiteX254" fmla="*/ 5021524 w 11372400"/>
              <a:gd name="connsiteY254" fmla="*/ 4822790 h 5929200"/>
              <a:gd name="connsiteX255" fmla="*/ 5021524 w 11372400"/>
              <a:gd name="connsiteY255" fmla="*/ 4420272 h 5929200"/>
              <a:gd name="connsiteX256" fmla="*/ 4147451 w 11372400"/>
              <a:gd name="connsiteY256" fmla="*/ 4420272 h 5929200"/>
              <a:gd name="connsiteX257" fmla="*/ 4147451 w 11372400"/>
              <a:gd name="connsiteY257" fmla="*/ 4822790 h 5929200"/>
              <a:gd name="connsiteX258" fmla="*/ 4580836 w 11372400"/>
              <a:gd name="connsiteY258" fmla="*/ 4822790 h 5929200"/>
              <a:gd name="connsiteX259" fmla="*/ 4580836 w 11372400"/>
              <a:gd name="connsiteY259" fmla="*/ 4420272 h 5929200"/>
              <a:gd name="connsiteX260" fmla="*/ 3706762 w 11372400"/>
              <a:gd name="connsiteY260" fmla="*/ 4420272 h 5929200"/>
              <a:gd name="connsiteX261" fmla="*/ 3706762 w 11372400"/>
              <a:gd name="connsiteY261" fmla="*/ 4822790 h 5929200"/>
              <a:gd name="connsiteX262" fmla="*/ 4140150 w 11372400"/>
              <a:gd name="connsiteY262" fmla="*/ 4822790 h 5929200"/>
              <a:gd name="connsiteX263" fmla="*/ 4140150 w 11372400"/>
              <a:gd name="connsiteY263" fmla="*/ 4420272 h 5929200"/>
              <a:gd name="connsiteX264" fmla="*/ 3266074 w 11372400"/>
              <a:gd name="connsiteY264" fmla="*/ 4420272 h 5929200"/>
              <a:gd name="connsiteX265" fmla="*/ 3266074 w 11372400"/>
              <a:gd name="connsiteY265" fmla="*/ 4822790 h 5929200"/>
              <a:gd name="connsiteX266" fmla="*/ 3699460 w 11372400"/>
              <a:gd name="connsiteY266" fmla="*/ 4822790 h 5929200"/>
              <a:gd name="connsiteX267" fmla="*/ 3699460 w 11372400"/>
              <a:gd name="connsiteY267" fmla="*/ 4420272 h 5929200"/>
              <a:gd name="connsiteX268" fmla="*/ 2825386 w 11372400"/>
              <a:gd name="connsiteY268" fmla="*/ 4420272 h 5929200"/>
              <a:gd name="connsiteX269" fmla="*/ 2825386 w 11372400"/>
              <a:gd name="connsiteY269" fmla="*/ 4822790 h 5929200"/>
              <a:gd name="connsiteX270" fmla="*/ 3258772 w 11372400"/>
              <a:gd name="connsiteY270" fmla="*/ 4822790 h 5929200"/>
              <a:gd name="connsiteX271" fmla="*/ 3258772 w 11372400"/>
              <a:gd name="connsiteY271" fmla="*/ 4420272 h 5929200"/>
              <a:gd name="connsiteX272" fmla="*/ 2384699 w 11372400"/>
              <a:gd name="connsiteY272" fmla="*/ 4420272 h 5929200"/>
              <a:gd name="connsiteX273" fmla="*/ 2384699 w 11372400"/>
              <a:gd name="connsiteY273" fmla="*/ 4822790 h 5929200"/>
              <a:gd name="connsiteX274" fmla="*/ 2818085 w 11372400"/>
              <a:gd name="connsiteY274" fmla="*/ 4822790 h 5929200"/>
              <a:gd name="connsiteX275" fmla="*/ 2818085 w 11372400"/>
              <a:gd name="connsiteY275" fmla="*/ 4420272 h 5929200"/>
              <a:gd name="connsiteX276" fmla="*/ 1944011 w 11372400"/>
              <a:gd name="connsiteY276" fmla="*/ 4420272 h 5929200"/>
              <a:gd name="connsiteX277" fmla="*/ 1944011 w 11372400"/>
              <a:gd name="connsiteY277" fmla="*/ 4822790 h 5929200"/>
              <a:gd name="connsiteX278" fmla="*/ 2377397 w 11372400"/>
              <a:gd name="connsiteY278" fmla="*/ 4822790 h 5929200"/>
              <a:gd name="connsiteX279" fmla="*/ 2377397 w 11372400"/>
              <a:gd name="connsiteY279" fmla="*/ 4420272 h 5929200"/>
              <a:gd name="connsiteX280" fmla="*/ 1503321 w 11372400"/>
              <a:gd name="connsiteY280" fmla="*/ 4420272 h 5929200"/>
              <a:gd name="connsiteX281" fmla="*/ 1503321 w 11372400"/>
              <a:gd name="connsiteY281" fmla="*/ 4822790 h 5929200"/>
              <a:gd name="connsiteX282" fmla="*/ 1936709 w 11372400"/>
              <a:gd name="connsiteY282" fmla="*/ 4822790 h 5929200"/>
              <a:gd name="connsiteX283" fmla="*/ 1936709 w 11372400"/>
              <a:gd name="connsiteY283" fmla="*/ 4420272 h 5929200"/>
              <a:gd name="connsiteX284" fmla="*/ 1062633 w 11372400"/>
              <a:gd name="connsiteY284" fmla="*/ 4420272 h 5929200"/>
              <a:gd name="connsiteX285" fmla="*/ 1062633 w 11372400"/>
              <a:gd name="connsiteY285" fmla="*/ 4822790 h 5929200"/>
              <a:gd name="connsiteX286" fmla="*/ 1496019 w 11372400"/>
              <a:gd name="connsiteY286" fmla="*/ 4822790 h 5929200"/>
              <a:gd name="connsiteX287" fmla="*/ 1496019 w 11372400"/>
              <a:gd name="connsiteY287" fmla="*/ 4420272 h 5929200"/>
              <a:gd name="connsiteX288" fmla="*/ 621945 w 11372400"/>
              <a:gd name="connsiteY288" fmla="*/ 4420272 h 5929200"/>
              <a:gd name="connsiteX289" fmla="*/ 621945 w 11372400"/>
              <a:gd name="connsiteY289" fmla="*/ 4822790 h 5929200"/>
              <a:gd name="connsiteX290" fmla="*/ 1055332 w 11372400"/>
              <a:gd name="connsiteY290" fmla="*/ 4822790 h 5929200"/>
              <a:gd name="connsiteX291" fmla="*/ 1055332 w 11372400"/>
              <a:gd name="connsiteY291" fmla="*/ 4420272 h 5929200"/>
              <a:gd name="connsiteX292" fmla="*/ 181257 w 11372400"/>
              <a:gd name="connsiteY292" fmla="*/ 4420272 h 5929200"/>
              <a:gd name="connsiteX293" fmla="*/ 181257 w 11372400"/>
              <a:gd name="connsiteY293" fmla="*/ 4822790 h 5929200"/>
              <a:gd name="connsiteX294" fmla="*/ 614643 w 11372400"/>
              <a:gd name="connsiteY294" fmla="*/ 4822790 h 5929200"/>
              <a:gd name="connsiteX295" fmla="*/ 614643 w 11372400"/>
              <a:gd name="connsiteY295" fmla="*/ 4420272 h 5929200"/>
              <a:gd name="connsiteX296" fmla="*/ 10757766 w 11372400"/>
              <a:gd name="connsiteY296" fmla="*/ 4010452 h 5929200"/>
              <a:gd name="connsiteX297" fmla="*/ 10757766 w 11372400"/>
              <a:gd name="connsiteY297" fmla="*/ 4412970 h 5929200"/>
              <a:gd name="connsiteX298" fmla="*/ 11191152 w 11372400"/>
              <a:gd name="connsiteY298" fmla="*/ 4412970 h 5929200"/>
              <a:gd name="connsiteX299" fmla="*/ 11191152 w 11372400"/>
              <a:gd name="connsiteY299" fmla="*/ 4010452 h 5929200"/>
              <a:gd name="connsiteX300" fmla="*/ 10317078 w 11372400"/>
              <a:gd name="connsiteY300" fmla="*/ 4010452 h 5929200"/>
              <a:gd name="connsiteX301" fmla="*/ 10317078 w 11372400"/>
              <a:gd name="connsiteY301" fmla="*/ 4412970 h 5929200"/>
              <a:gd name="connsiteX302" fmla="*/ 10750464 w 11372400"/>
              <a:gd name="connsiteY302" fmla="*/ 4412970 h 5929200"/>
              <a:gd name="connsiteX303" fmla="*/ 10750464 w 11372400"/>
              <a:gd name="connsiteY303" fmla="*/ 4010452 h 5929200"/>
              <a:gd name="connsiteX304" fmla="*/ 9876390 w 11372400"/>
              <a:gd name="connsiteY304" fmla="*/ 4010452 h 5929200"/>
              <a:gd name="connsiteX305" fmla="*/ 9876390 w 11372400"/>
              <a:gd name="connsiteY305" fmla="*/ 4412970 h 5929200"/>
              <a:gd name="connsiteX306" fmla="*/ 10309776 w 11372400"/>
              <a:gd name="connsiteY306" fmla="*/ 4412970 h 5929200"/>
              <a:gd name="connsiteX307" fmla="*/ 10309776 w 11372400"/>
              <a:gd name="connsiteY307" fmla="*/ 4010452 h 5929200"/>
              <a:gd name="connsiteX308" fmla="*/ 9435702 w 11372400"/>
              <a:gd name="connsiteY308" fmla="*/ 4010452 h 5929200"/>
              <a:gd name="connsiteX309" fmla="*/ 9435702 w 11372400"/>
              <a:gd name="connsiteY309" fmla="*/ 4412970 h 5929200"/>
              <a:gd name="connsiteX310" fmla="*/ 9869088 w 11372400"/>
              <a:gd name="connsiteY310" fmla="*/ 4412970 h 5929200"/>
              <a:gd name="connsiteX311" fmla="*/ 9869088 w 11372400"/>
              <a:gd name="connsiteY311" fmla="*/ 4010452 h 5929200"/>
              <a:gd name="connsiteX312" fmla="*/ 8995014 w 11372400"/>
              <a:gd name="connsiteY312" fmla="*/ 4010452 h 5929200"/>
              <a:gd name="connsiteX313" fmla="*/ 8995014 w 11372400"/>
              <a:gd name="connsiteY313" fmla="*/ 4412970 h 5929200"/>
              <a:gd name="connsiteX314" fmla="*/ 9428400 w 11372400"/>
              <a:gd name="connsiteY314" fmla="*/ 4412970 h 5929200"/>
              <a:gd name="connsiteX315" fmla="*/ 9428400 w 11372400"/>
              <a:gd name="connsiteY315" fmla="*/ 4010452 h 5929200"/>
              <a:gd name="connsiteX316" fmla="*/ 8554326 w 11372400"/>
              <a:gd name="connsiteY316" fmla="*/ 4010452 h 5929200"/>
              <a:gd name="connsiteX317" fmla="*/ 8554326 w 11372400"/>
              <a:gd name="connsiteY317" fmla="*/ 4412970 h 5929200"/>
              <a:gd name="connsiteX318" fmla="*/ 8987712 w 11372400"/>
              <a:gd name="connsiteY318" fmla="*/ 4412970 h 5929200"/>
              <a:gd name="connsiteX319" fmla="*/ 8987712 w 11372400"/>
              <a:gd name="connsiteY319" fmla="*/ 4010452 h 5929200"/>
              <a:gd name="connsiteX320" fmla="*/ 8113638 w 11372400"/>
              <a:gd name="connsiteY320" fmla="*/ 4010452 h 5929200"/>
              <a:gd name="connsiteX321" fmla="*/ 8113638 w 11372400"/>
              <a:gd name="connsiteY321" fmla="*/ 4412970 h 5929200"/>
              <a:gd name="connsiteX322" fmla="*/ 8547024 w 11372400"/>
              <a:gd name="connsiteY322" fmla="*/ 4412970 h 5929200"/>
              <a:gd name="connsiteX323" fmla="*/ 8547024 w 11372400"/>
              <a:gd name="connsiteY323" fmla="*/ 4010452 h 5929200"/>
              <a:gd name="connsiteX324" fmla="*/ 7672950 w 11372400"/>
              <a:gd name="connsiteY324" fmla="*/ 4010452 h 5929200"/>
              <a:gd name="connsiteX325" fmla="*/ 7672950 w 11372400"/>
              <a:gd name="connsiteY325" fmla="*/ 4412970 h 5929200"/>
              <a:gd name="connsiteX326" fmla="*/ 8106336 w 11372400"/>
              <a:gd name="connsiteY326" fmla="*/ 4412970 h 5929200"/>
              <a:gd name="connsiteX327" fmla="*/ 8106336 w 11372400"/>
              <a:gd name="connsiteY327" fmla="*/ 4010452 h 5929200"/>
              <a:gd name="connsiteX328" fmla="*/ 7232262 w 11372400"/>
              <a:gd name="connsiteY328" fmla="*/ 4010452 h 5929200"/>
              <a:gd name="connsiteX329" fmla="*/ 7232262 w 11372400"/>
              <a:gd name="connsiteY329" fmla="*/ 4412970 h 5929200"/>
              <a:gd name="connsiteX330" fmla="*/ 7665648 w 11372400"/>
              <a:gd name="connsiteY330" fmla="*/ 4412970 h 5929200"/>
              <a:gd name="connsiteX331" fmla="*/ 7665648 w 11372400"/>
              <a:gd name="connsiteY331" fmla="*/ 4010452 h 5929200"/>
              <a:gd name="connsiteX332" fmla="*/ 6791574 w 11372400"/>
              <a:gd name="connsiteY332" fmla="*/ 4010452 h 5929200"/>
              <a:gd name="connsiteX333" fmla="*/ 6791574 w 11372400"/>
              <a:gd name="connsiteY333" fmla="*/ 4412970 h 5929200"/>
              <a:gd name="connsiteX334" fmla="*/ 7224960 w 11372400"/>
              <a:gd name="connsiteY334" fmla="*/ 4412970 h 5929200"/>
              <a:gd name="connsiteX335" fmla="*/ 7224960 w 11372400"/>
              <a:gd name="connsiteY335" fmla="*/ 4010452 h 5929200"/>
              <a:gd name="connsiteX336" fmla="*/ 6350886 w 11372400"/>
              <a:gd name="connsiteY336" fmla="*/ 4010452 h 5929200"/>
              <a:gd name="connsiteX337" fmla="*/ 6350886 w 11372400"/>
              <a:gd name="connsiteY337" fmla="*/ 4412970 h 5929200"/>
              <a:gd name="connsiteX338" fmla="*/ 6784272 w 11372400"/>
              <a:gd name="connsiteY338" fmla="*/ 4412970 h 5929200"/>
              <a:gd name="connsiteX339" fmla="*/ 6784272 w 11372400"/>
              <a:gd name="connsiteY339" fmla="*/ 4010452 h 5929200"/>
              <a:gd name="connsiteX340" fmla="*/ 5910198 w 11372400"/>
              <a:gd name="connsiteY340" fmla="*/ 4010452 h 5929200"/>
              <a:gd name="connsiteX341" fmla="*/ 5910198 w 11372400"/>
              <a:gd name="connsiteY341" fmla="*/ 4412970 h 5929200"/>
              <a:gd name="connsiteX342" fmla="*/ 6343584 w 11372400"/>
              <a:gd name="connsiteY342" fmla="*/ 4412970 h 5929200"/>
              <a:gd name="connsiteX343" fmla="*/ 6343584 w 11372400"/>
              <a:gd name="connsiteY343" fmla="*/ 4010452 h 5929200"/>
              <a:gd name="connsiteX344" fmla="*/ 5469511 w 11372400"/>
              <a:gd name="connsiteY344" fmla="*/ 4010452 h 5929200"/>
              <a:gd name="connsiteX345" fmla="*/ 5469511 w 11372400"/>
              <a:gd name="connsiteY345" fmla="*/ 4412970 h 5929200"/>
              <a:gd name="connsiteX346" fmla="*/ 5902896 w 11372400"/>
              <a:gd name="connsiteY346" fmla="*/ 4412970 h 5929200"/>
              <a:gd name="connsiteX347" fmla="*/ 5902896 w 11372400"/>
              <a:gd name="connsiteY347" fmla="*/ 4010452 h 5929200"/>
              <a:gd name="connsiteX348" fmla="*/ 5028826 w 11372400"/>
              <a:gd name="connsiteY348" fmla="*/ 4010452 h 5929200"/>
              <a:gd name="connsiteX349" fmla="*/ 5028826 w 11372400"/>
              <a:gd name="connsiteY349" fmla="*/ 4412970 h 5929200"/>
              <a:gd name="connsiteX350" fmla="*/ 5462211 w 11372400"/>
              <a:gd name="connsiteY350" fmla="*/ 4412970 h 5929200"/>
              <a:gd name="connsiteX351" fmla="*/ 5462211 w 11372400"/>
              <a:gd name="connsiteY351" fmla="*/ 4010452 h 5929200"/>
              <a:gd name="connsiteX352" fmla="*/ 4588140 w 11372400"/>
              <a:gd name="connsiteY352" fmla="*/ 4010452 h 5929200"/>
              <a:gd name="connsiteX353" fmla="*/ 4588140 w 11372400"/>
              <a:gd name="connsiteY353" fmla="*/ 4412970 h 5929200"/>
              <a:gd name="connsiteX354" fmla="*/ 5021524 w 11372400"/>
              <a:gd name="connsiteY354" fmla="*/ 4412970 h 5929200"/>
              <a:gd name="connsiteX355" fmla="*/ 5021524 w 11372400"/>
              <a:gd name="connsiteY355" fmla="*/ 4010452 h 5929200"/>
              <a:gd name="connsiteX356" fmla="*/ 4147451 w 11372400"/>
              <a:gd name="connsiteY356" fmla="*/ 4010452 h 5929200"/>
              <a:gd name="connsiteX357" fmla="*/ 4147451 w 11372400"/>
              <a:gd name="connsiteY357" fmla="*/ 4412970 h 5929200"/>
              <a:gd name="connsiteX358" fmla="*/ 4580836 w 11372400"/>
              <a:gd name="connsiteY358" fmla="*/ 4412970 h 5929200"/>
              <a:gd name="connsiteX359" fmla="*/ 4580836 w 11372400"/>
              <a:gd name="connsiteY359" fmla="*/ 4010452 h 5929200"/>
              <a:gd name="connsiteX360" fmla="*/ 3706762 w 11372400"/>
              <a:gd name="connsiteY360" fmla="*/ 4010452 h 5929200"/>
              <a:gd name="connsiteX361" fmla="*/ 3706762 w 11372400"/>
              <a:gd name="connsiteY361" fmla="*/ 4412970 h 5929200"/>
              <a:gd name="connsiteX362" fmla="*/ 4140150 w 11372400"/>
              <a:gd name="connsiteY362" fmla="*/ 4412970 h 5929200"/>
              <a:gd name="connsiteX363" fmla="*/ 4140150 w 11372400"/>
              <a:gd name="connsiteY363" fmla="*/ 4010452 h 5929200"/>
              <a:gd name="connsiteX364" fmla="*/ 3266074 w 11372400"/>
              <a:gd name="connsiteY364" fmla="*/ 4010452 h 5929200"/>
              <a:gd name="connsiteX365" fmla="*/ 3266074 w 11372400"/>
              <a:gd name="connsiteY365" fmla="*/ 4412970 h 5929200"/>
              <a:gd name="connsiteX366" fmla="*/ 3699460 w 11372400"/>
              <a:gd name="connsiteY366" fmla="*/ 4412970 h 5929200"/>
              <a:gd name="connsiteX367" fmla="*/ 3699460 w 11372400"/>
              <a:gd name="connsiteY367" fmla="*/ 4010452 h 5929200"/>
              <a:gd name="connsiteX368" fmla="*/ 2825386 w 11372400"/>
              <a:gd name="connsiteY368" fmla="*/ 4010452 h 5929200"/>
              <a:gd name="connsiteX369" fmla="*/ 2825386 w 11372400"/>
              <a:gd name="connsiteY369" fmla="*/ 4412970 h 5929200"/>
              <a:gd name="connsiteX370" fmla="*/ 3258772 w 11372400"/>
              <a:gd name="connsiteY370" fmla="*/ 4412970 h 5929200"/>
              <a:gd name="connsiteX371" fmla="*/ 3258772 w 11372400"/>
              <a:gd name="connsiteY371" fmla="*/ 4010452 h 5929200"/>
              <a:gd name="connsiteX372" fmla="*/ 2384699 w 11372400"/>
              <a:gd name="connsiteY372" fmla="*/ 4010452 h 5929200"/>
              <a:gd name="connsiteX373" fmla="*/ 2384699 w 11372400"/>
              <a:gd name="connsiteY373" fmla="*/ 4412970 h 5929200"/>
              <a:gd name="connsiteX374" fmla="*/ 2818085 w 11372400"/>
              <a:gd name="connsiteY374" fmla="*/ 4412970 h 5929200"/>
              <a:gd name="connsiteX375" fmla="*/ 2818085 w 11372400"/>
              <a:gd name="connsiteY375" fmla="*/ 4010452 h 5929200"/>
              <a:gd name="connsiteX376" fmla="*/ 1944011 w 11372400"/>
              <a:gd name="connsiteY376" fmla="*/ 4010452 h 5929200"/>
              <a:gd name="connsiteX377" fmla="*/ 1944011 w 11372400"/>
              <a:gd name="connsiteY377" fmla="*/ 4412970 h 5929200"/>
              <a:gd name="connsiteX378" fmla="*/ 2377397 w 11372400"/>
              <a:gd name="connsiteY378" fmla="*/ 4412970 h 5929200"/>
              <a:gd name="connsiteX379" fmla="*/ 2377397 w 11372400"/>
              <a:gd name="connsiteY379" fmla="*/ 4010452 h 5929200"/>
              <a:gd name="connsiteX380" fmla="*/ 1503321 w 11372400"/>
              <a:gd name="connsiteY380" fmla="*/ 4010452 h 5929200"/>
              <a:gd name="connsiteX381" fmla="*/ 1503321 w 11372400"/>
              <a:gd name="connsiteY381" fmla="*/ 4412970 h 5929200"/>
              <a:gd name="connsiteX382" fmla="*/ 1936709 w 11372400"/>
              <a:gd name="connsiteY382" fmla="*/ 4412970 h 5929200"/>
              <a:gd name="connsiteX383" fmla="*/ 1936709 w 11372400"/>
              <a:gd name="connsiteY383" fmla="*/ 4010452 h 5929200"/>
              <a:gd name="connsiteX384" fmla="*/ 1062633 w 11372400"/>
              <a:gd name="connsiteY384" fmla="*/ 4010452 h 5929200"/>
              <a:gd name="connsiteX385" fmla="*/ 1062633 w 11372400"/>
              <a:gd name="connsiteY385" fmla="*/ 4412970 h 5929200"/>
              <a:gd name="connsiteX386" fmla="*/ 1496019 w 11372400"/>
              <a:gd name="connsiteY386" fmla="*/ 4412970 h 5929200"/>
              <a:gd name="connsiteX387" fmla="*/ 1496019 w 11372400"/>
              <a:gd name="connsiteY387" fmla="*/ 4010452 h 5929200"/>
              <a:gd name="connsiteX388" fmla="*/ 621945 w 11372400"/>
              <a:gd name="connsiteY388" fmla="*/ 4010452 h 5929200"/>
              <a:gd name="connsiteX389" fmla="*/ 621945 w 11372400"/>
              <a:gd name="connsiteY389" fmla="*/ 4412970 h 5929200"/>
              <a:gd name="connsiteX390" fmla="*/ 1055332 w 11372400"/>
              <a:gd name="connsiteY390" fmla="*/ 4412970 h 5929200"/>
              <a:gd name="connsiteX391" fmla="*/ 1055332 w 11372400"/>
              <a:gd name="connsiteY391" fmla="*/ 4010452 h 5929200"/>
              <a:gd name="connsiteX392" fmla="*/ 181257 w 11372400"/>
              <a:gd name="connsiteY392" fmla="*/ 4010452 h 5929200"/>
              <a:gd name="connsiteX393" fmla="*/ 181257 w 11372400"/>
              <a:gd name="connsiteY393" fmla="*/ 4412970 h 5929200"/>
              <a:gd name="connsiteX394" fmla="*/ 614643 w 11372400"/>
              <a:gd name="connsiteY394" fmla="*/ 4412970 h 5929200"/>
              <a:gd name="connsiteX395" fmla="*/ 614643 w 11372400"/>
              <a:gd name="connsiteY395" fmla="*/ 4010452 h 5929200"/>
              <a:gd name="connsiteX396" fmla="*/ 10757766 w 11372400"/>
              <a:gd name="connsiteY396" fmla="*/ 3600632 h 5929200"/>
              <a:gd name="connsiteX397" fmla="*/ 10757766 w 11372400"/>
              <a:gd name="connsiteY397" fmla="*/ 4003150 h 5929200"/>
              <a:gd name="connsiteX398" fmla="*/ 11191152 w 11372400"/>
              <a:gd name="connsiteY398" fmla="*/ 4003150 h 5929200"/>
              <a:gd name="connsiteX399" fmla="*/ 11191152 w 11372400"/>
              <a:gd name="connsiteY399" fmla="*/ 3600632 h 5929200"/>
              <a:gd name="connsiteX400" fmla="*/ 10317078 w 11372400"/>
              <a:gd name="connsiteY400" fmla="*/ 3600632 h 5929200"/>
              <a:gd name="connsiteX401" fmla="*/ 10317078 w 11372400"/>
              <a:gd name="connsiteY401" fmla="*/ 4003150 h 5929200"/>
              <a:gd name="connsiteX402" fmla="*/ 10750464 w 11372400"/>
              <a:gd name="connsiteY402" fmla="*/ 4003150 h 5929200"/>
              <a:gd name="connsiteX403" fmla="*/ 10750464 w 11372400"/>
              <a:gd name="connsiteY403" fmla="*/ 3600632 h 5929200"/>
              <a:gd name="connsiteX404" fmla="*/ 9876390 w 11372400"/>
              <a:gd name="connsiteY404" fmla="*/ 3600632 h 5929200"/>
              <a:gd name="connsiteX405" fmla="*/ 9876390 w 11372400"/>
              <a:gd name="connsiteY405" fmla="*/ 4003150 h 5929200"/>
              <a:gd name="connsiteX406" fmla="*/ 10309776 w 11372400"/>
              <a:gd name="connsiteY406" fmla="*/ 4003150 h 5929200"/>
              <a:gd name="connsiteX407" fmla="*/ 10309776 w 11372400"/>
              <a:gd name="connsiteY407" fmla="*/ 3600632 h 5929200"/>
              <a:gd name="connsiteX408" fmla="*/ 9435702 w 11372400"/>
              <a:gd name="connsiteY408" fmla="*/ 3600632 h 5929200"/>
              <a:gd name="connsiteX409" fmla="*/ 9435702 w 11372400"/>
              <a:gd name="connsiteY409" fmla="*/ 4003150 h 5929200"/>
              <a:gd name="connsiteX410" fmla="*/ 9869088 w 11372400"/>
              <a:gd name="connsiteY410" fmla="*/ 4003150 h 5929200"/>
              <a:gd name="connsiteX411" fmla="*/ 9869088 w 11372400"/>
              <a:gd name="connsiteY411" fmla="*/ 3600632 h 5929200"/>
              <a:gd name="connsiteX412" fmla="*/ 8995014 w 11372400"/>
              <a:gd name="connsiteY412" fmla="*/ 3600632 h 5929200"/>
              <a:gd name="connsiteX413" fmla="*/ 8995014 w 11372400"/>
              <a:gd name="connsiteY413" fmla="*/ 4003150 h 5929200"/>
              <a:gd name="connsiteX414" fmla="*/ 9428400 w 11372400"/>
              <a:gd name="connsiteY414" fmla="*/ 4003150 h 5929200"/>
              <a:gd name="connsiteX415" fmla="*/ 9428400 w 11372400"/>
              <a:gd name="connsiteY415" fmla="*/ 3600632 h 5929200"/>
              <a:gd name="connsiteX416" fmla="*/ 8554326 w 11372400"/>
              <a:gd name="connsiteY416" fmla="*/ 3600632 h 5929200"/>
              <a:gd name="connsiteX417" fmla="*/ 8554326 w 11372400"/>
              <a:gd name="connsiteY417" fmla="*/ 4003150 h 5929200"/>
              <a:gd name="connsiteX418" fmla="*/ 8987712 w 11372400"/>
              <a:gd name="connsiteY418" fmla="*/ 4003150 h 5929200"/>
              <a:gd name="connsiteX419" fmla="*/ 8987712 w 11372400"/>
              <a:gd name="connsiteY419" fmla="*/ 3600632 h 5929200"/>
              <a:gd name="connsiteX420" fmla="*/ 8113638 w 11372400"/>
              <a:gd name="connsiteY420" fmla="*/ 3600632 h 5929200"/>
              <a:gd name="connsiteX421" fmla="*/ 8113638 w 11372400"/>
              <a:gd name="connsiteY421" fmla="*/ 4003150 h 5929200"/>
              <a:gd name="connsiteX422" fmla="*/ 8547024 w 11372400"/>
              <a:gd name="connsiteY422" fmla="*/ 4003150 h 5929200"/>
              <a:gd name="connsiteX423" fmla="*/ 8547024 w 11372400"/>
              <a:gd name="connsiteY423" fmla="*/ 3600632 h 5929200"/>
              <a:gd name="connsiteX424" fmla="*/ 7672950 w 11372400"/>
              <a:gd name="connsiteY424" fmla="*/ 3600632 h 5929200"/>
              <a:gd name="connsiteX425" fmla="*/ 7672950 w 11372400"/>
              <a:gd name="connsiteY425" fmla="*/ 4003150 h 5929200"/>
              <a:gd name="connsiteX426" fmla="*/ 8106336 w 11372400"/>
              <a:gd name="connsiteY426" fmla="*/ 4003150 h 5929200"/>
              <a:gd name="connsiteX427" fmla="*/ 8106336 w 11372400"/>
              <a:gd name="connsiteY427" fmla="*/ 3600632 h 5929200"/>
              <a:gd name="connsiteX428" fmla="*/ 7232262 w 11372400"/>
              <a:gd name="connsiteY428" fmla="*/ 3600632 h 5929200"/>
              <a:gd name="connsiteX429" fmla="*/ 7232262 w 11372400"/>
              <a:gd name="connsiteY429" fmla="*/ 4003150 h 5929200"/>
              <a:gd name="connsiteX430" fmla="*/ 7665648 w 11372400"/>
              <a:gd name="connsiteY430" fmla="*/ 4003150 h 5929200"/>
              <a:gd name="connsiteX431" fmla="*/ 7665648 w 11372400"/>
              <a:gd name="connsiteY431" fmla="*/ 3600632 h 5929200"/>
              <a:gd name="connsiteX432" fmla="*/ 6791574 w 11372400"/>
              <a:gd name="connsiteY432" fmla="*/ 3600632 h 5929200"/>
              <a:gd name="connsiteX433" fmla="*/ 6791574 w 11372400"/>
              <a:gd name="connsiteY433" fmla="*/ 4003150 h 5929200"/>
              <a:gd name="connsiteX434" fmla="*/ 7224960 w 11372400"/>
              <a:gd name="connsiteY434" fmla="*/ 4003150 h 5929200"/>
              <a:gd name="connsiteX435" fmla="*/ 7224960 w 11372400"/>
              <a:gd name="connsiteY435" fmla="*/ 3600632 h 5929200"/>
              <a:gd name="connsiteX436" fmla="*/ 6350886 w 11372400"/>
              <a:gd name="connsiteY436" fmla="*/ 3600632 h 5929200"/>
              <a:gd name="connsiteX437" fmla="*/ 6350886 w 11372400"/>
              <a:gd name="connsiteY437" fmla="*/ 4003150 h 5929200"/>
              <a:gd name="connsiteX438" fmla="*/ 6784272 w 11372400"/>
              <a:gd name="connsiteY438" fmla="*/ 4003150 h 5929200"/>
              <a:gd name="connsiteX439" fmla="*/ 6784272 w 11372400"/>
              <a:gd name="connsiteY439" fmla="*/ 3600632 h 5929200"/>
              <a:gd name="connsiteX440" fmla="*/ 5910198 w 11372400"/>
              <a:gd name="connsiteY440" fmla="*/ 3600632 h 5929200"/>
              <a:gd name="connsiteX441" fmla="*/ 5910198 w 11372400"/>
              <a:gd name="connsiteY441" fmla="*/ 4003150 h 5929200"/>
              <a:gd name="connsiteX442" fmla="*/ 6343584 w 11372400"/>
              <a:gd name="connsiteY442" fmla="*/ 4003150 h 5929200"/>
              <a:gd name="connsiteX443" fmla="*/ 6343584 w 11372400"/>
              <a:gd name="connsiteY443" fmla="*/ 3600632 h 5929200"/>
              <a:gd name="connsiteX444" fmla="*/ 5469511 w 11372400"/>
              <a:gd name="connsiteY444" fmla="*/ 3600632 h 5929200"/>
              <a:gd name="connsiteX445" fmla="*/ 5469511 w 11372400"/>
              <a:gd name="connsiteY445" fmla="*/ 4003150 h 5929200"/>
              <a:gd name="connsiteX446" fmla="*/ 5902896 w 11372400"/>
              <a:gd name="connsiteY446" fmla="*/ 4003150 h 5929200"/>
              <a:gd name="connsiteX447" fmla="*/ 5902896 w 11372400"/>
              <a:gd name="connsiteY447" fmla="*/ 3600632 h 5929200"/>
              <a:gd name="connsiteX448" fmla="*/ 5028826 w 11372400"/>
              <a:gd name="connsiteY448" fmla="*/ 3600632 h 5929200"/>
              <a:gd name="connsiteX449" fmla="*/ 5028826 w 11372400"/>
              <a:gd name="connsiteY449" fmla="*/ 4003150 h 5929200"/>
              <a:gd name="connsiteX450" fmla="*/ 5462211 w 11372400"/>
              <a:gd name="connsiteY450" fmla="*/ 4003150 h 5929200"/>
              <a:gd name="connsiteX451" fmla="*/ 5462211 w 11372400"/>
              <a:gd name="connsiteY451" fmla="*/ 3600632 h 5929200"/>
              <a:gd name="connsiteX452" fmla="*/ 4588140 w 11372400"/>
              <a:gd name="connsiteY452" fmla="*/ 3600632 h 5929200"/>
              <a:gd name="connsiteX453" fmla="*/ 4588140 w 11372400"/>
              <a:gd name="connsiteY453" fmla="*/ 4003150 h 5929200"/>
              <a:gd name="connsiteX454" fmla="*/ 5021524 w 11372400"/>
              <a:gd name="connsiteY454" fmla="*/ 4003150 h 5929200"/>
              <a:gd name="connsiteX455" fmla="*/ 5021524 w 11372400"/>
              <a:gd name="connsiteY455" fmla="*/ 3600632 h 5929200"/>
              <a:gd name="connsiteX456" fmla="*/ 4147451 w 11372400"/>
              <a:gd name="connsiteY456" fmla="*/ 3600632 h 5929200"/>
              <a:gd name="connsiteX457" fmla="*/ 4147451 w 11372400"/>
              <a:gd name="connsiteY457" fmla="*/ 4003150 h 5929200"/>
              <a:gd name="connsiteX458" fmla="*/ 4580836 w 11372400"/>
              <a:gd name="connsiteY458" fmla="*/ 4003150 h 5929200"/>
              <a:gd name="connsiteX459" fmla="*/ 4580836 w 11372400"/>
              <a:gd name="connsiteY459" fmla="*/ 3600632 h 5929200"/>
              <a:gd name="connsiteX460" fmla="*/ 3706762 w 11372400"/>
              <a:gd name="connsiteY460" fmla="*/ 3600632 h 5929200"/>
              <a:gd name="connsiteX461" fmla="*/ 3706762 w 11372400"/>
              <a:gd name="connsiteY461" fmla="*/ 4003150 h 5929200"/>
              <a:gd name="connsiteX462" fmla="*/ 4140150 w 11372400"/>
              <a:gd name="connsiteY462" fmla="*/ 4003150 h 5929200"/>
              <a:gd name="connsiteX463" fmla="*/ 4140150 w 11372400"/>
              <a:gd name="connsiteY463" fmla="*/ 3600632 h 5929200"/>
              <a:gd name="connsiteX464" fmla="*/ 3266074 w 11372400"/>
              <a:gd name="connsiteY464" fmla="*/ 3600632 h 5929200"/>
              <a:gd name="connsiteX465" fmla="*/ 3266074 w 11372400"/>
              <a:gd name="connsiteY465" fmla="*/ 4003150 h 5929200"/>
              <a:gd name="connsiteX466" fmla="*/ 3699460 w 11372400"/>
              <a:gd name="connsiteY466" fmla="*/ 4003150 h 5929200"/>
              <a:gd name="connsiteX467" fmla="*/ 3699460 w 11372400"/>
              <a:gd name="connsiteY467" fmla="*/ 3600632 h 5929200"/>
              <a:gd name="connsiteX468" fmla="*/ 2825386 w 11372400"/>
              <a:gd name="connsiteY468" fmla="*/ 3600632 h 5929200"/>
              <a:gd name="connsiteX469" fmla="*/ 2825386 w 11372400"/>
              <a:gd name="connsiteY469" fmla="*/ 4003150 h 5929200"/>
              <a:gd name="connsiteX470" fmla="*/ 3258772 w 11372400"/>
              <a:gd name="connsiteY470" fmla="*/ 4003150 h 5929200"/>
              <a:gd name="connsiteX471" fmla="*/ 3258772 w 11372400"/>
              <a:gd name="connsiteY471" fmla="*/ 3600632 h 5929200"/>
              <a:gd name="connsiteX472" fmla="*/ 2384699 w 11372400"/>
              <a:gd name="connsiteY472" fmla="*/ 3600632 h 5929200"/>
              <a:gd name="connsiteX473" fmla="*/ 2384699 w 11372400"/>
              <a:gd name="connsiteY473" fmla="*/ 4003150 h 5929200"/>
              <a:gd name="connsiteX474" fmla="*/ 2818085 w 11372400"/>
              <a:gd name="connsiteY474" fmla="*/ 4003150 h 5929200"/>
              <a:gd name="connsiteX475" fmla="*/ 2818085 w 11372400"/>
              <a:gd name="connsiteY475" fmla="*/ 3600632 h 5929200"/>
              <a:gd name="connsiteX476" fmla="*/ 1944011 w 11372400"/>
              <a:gd name="connsiteY476" fmla="*/ 3600632 h 5929200"/>
              <a:gd name="connsiteX477" fmla="*/ 1944011 w 11372400"/>
              <a:gd name="connsiteY477" fmla="*/ 4003150 h 5929200"/>
              <a:gd name="connsiteX478" fmla="*/ 2377397 w 11372400"/>
              <a:gd name="connsiteY478" fmla="*/ 4003150 h 5929200"/>
              <a:gd name="connsiteX479" fmla="*/ 2377397 w 11372400"/>
              <a:gd name="connsiteY479" fmla="*/ 3600632 h 5929200"/>
              <a:gd name="connsiteX480" fmla="*/ 1503321 w 11372400"/>
              <a:gd name="connsiteY480" fmla="*/ 3600632 h 5929200"/>
              <a:gd name="connsiteX481" fmla="*/ 1503321 w 11372400"/>
              <a:gd name="connsiteY481" fmla="*/ 4003150 h 5929200"/>
              <a:gd name="connsiteX482" fmla="*/ 1936709 w 11372400"/>
              <a:gd name="connsiteY482" fmla="*/ 4003150 h 5929200"/>
              <a:gd name="connsiteX483" fmla="*/ 1936709 w 11372400"/>
              <a:gd name="connsiteY483" fmla="*/ 3600632 h 5929200"/>
              <a:gd name="connsiteX484" fmla="*/ 1062633 w 11372400"/>
              <a:gd name="connsiteY484" fmla="*/ 3600632 h 5929200"/>
              <a:gd name="connsiteX485" fmla="*/ 1062633 w 11372400"/>
              <a:gd name="connsiteY485" fmla="*/ 4003150 h 5929200"/>
              <a:gd name="connsiteX486" fmla="*/ 1496019 w 11372400"/>
              <a:gd name="connsiteY486" fmla="*/ 4003150 h 5929200"/>
              <a:gd name="connsiteX487" fmla="*/ 1496019 w 11372400"/>
              <a:gd name="connsiteY487" fmla="*/ 3600632 h 5929200"/>
              <a:gd name="connsiteX488" fmla="*/ 621945 w 11372400"/>
              <a:gd name="connsiteY488" fmla="*/ 3600632 h 5929200"/>
              <a:gd name="connsiteX489" fmla="*/ 621945 w 11372400"/>
              <a:gd name="connsiteY489" fmla="*/ 4003150 h 5929200"/>
              <a:gd name="connsiteX490" fmla="*/ 1055332 w 11372400"/>
              <a:gd name="connsiteY490" fmla="*/ 4003150 h 5929200"/>
              <a:gd name="connsiteX491" fmla="*/ 1055332 w 11372400"/>
              <a:gd name="connsiteY491" fmla="*/ 3600632 h 5929200"/>
              <a:gd name="connsiteX492" fmla="*/ 181257 w 11372400"/>
              <a:gd name="connsiteY492" fmla="*/ 3600632 h 5929200"/>
              <a:gd name="connsiteX493" fmla="*/ 181257 w 11372400"/>
              <a:gd name="connsiteY493" fmla="*/ 4003150 h 5929200"/>
              <a:gd name="connsiteX494" fmla="*/ 614643 w 11372400"/>
              <a:gd name="connsiteY494" fmla="*/ 4003150 h 5929200"/>
              <a:gd name="connsiteX495" fmla="*/ 614643 w 11372400"/>
              <a:gd name="connsiteY495" fmla="*/ 3600632 h 5929200"/>
              <a:gd name="connsiteX496" fmla="*/ 10757766 w 11372400"/>
              <a:gd name="connsiteY496" fmla="*/ 3190812 h 5929200"/>
              <a:gd name="connsiteX497" fmla="*/ 10757766 w 11372400"/>
              <a:gd name="connsiteY497" fmla="*/ 3593330 h 5929200"/>
              <a:gd name="connsiteX498" fmla="*/ 11191152 w 11372400"/>
              <a:gd name="connsiteY498" fmla="*/ 3593330 h 5929200"/>
              <a:gd name="connsiteX499" fmla="*/ 11191152 w 11372400"/>
              <a:gd name="connsiteY499" fmla="*/ 3190812 h 5929200"/>
              <a:gd name="connsiteX500" fmla="*/ 10317078 w 11372400"/>
              <a:gd name="connsiteY500" fmla="*/ 3190812 h 5929200"/>
              <a:gd name="connsiteX501" fmla="*/ 10317078 w 11372400"/>
              <a:gd name="connsiteY501" fmla="*/ 3593330 h 5929200"/>
              <a:gd name="connsiteX502" fmla="*/ 10750464 w 11372400"/>
              <a:gd name="connsiteY502" fmla="*/ 3593330 h 5929200"/>
              <a:gd name="connsiteX503" fmla="*/ 10750464 w 11372400"/>
              <a:gd name="connsiteY503" fmla="*/ 3190812 h 5929200"/>
              <a:gd name="connsiteX504" fmla="*/ 9876390 w 11372400"/>
              <a:gd name="connsiteY504" fmla="*/ 3190812 h 5929200"/>
              <a:gd name="connsiteX505" fmla="*/ 9876390 w 11372400"/>
              <a:gd name="connsiteY505" fmla="*/ 3593330 h 5929200"/>
              <a:gd name="connsiteX506" fmla="*/ 10309776 w 11372400"/>
              <a:gd name="connsiteY506" fmla="*/ 3593330 h 5929200"/>
              <a:gd name="connsiteX507" fmla="*/ 10309776 w 11372400"/>
              <a:gd name="connsiteY507" fmla="*/ 3190812 h 5929200"/>
              <a:gd name="connsiteX508" fmla="*/ 9435702 w 11372400"/>
              <a:gd name="connsiteY508" fmla="*/ 3190812 h 5929200"/>
              <a:gd name="connsiteX509" fmla="*/ 9435702 w 11372400"/>
              <a:gd name="connsiteY509" fmla="*/ 3593330 h 5929200"/>
              <a:gd name="connsiteX510" fmla="*/ 9869088 w 11372400"/>
              <a:gd name="connsiteY510" fmla="*/ 3593330 h 5929200"/>
              <a:gd name="connsiteX511" fmla="*/ 9869088 w 11372400"/>
              <a:gd name="connsiteY511" fmla="*/ 3190812 h 5929200"/>
              <a:gd name="connsiteX512" fmla="*/ 8995014 w 11372400"/>
              <a:gd name="connsiteY512" fmla="*/ 3190812 h 5929200"/>
              <a:gd name="connsiteX513" fmla="*/ 8995014 w 11372400"/>
              <a:gd name="connsiteY513" fmla="*/ 3593330 h 5929200"/>
              <a:gd name="connsiteX514" fmla="*/ 9428400 w 11372400"/>
              <a:gd name="connsiteY514" fmla="*/ 3593330 h 5929200"/>
              <a:gd name="connsiteX515" fmla="*/ 9428400 w 11372400"/>
              <a:gd name="connsiteY515" fmla="*/ 3190812 h 5929200"/>
              <a:gd name="connsiteX516" fmla="*/ 8554326 w 11372400"/>
              <a:gd name="connsiteY516" fmla="*/ 3190812 h 5929200"/>
              <a:gd name="connsiteX517" fmla="*/ 8554326 w 11372400"/>
              <a:gd name="connsiteY517" fmla="*/ 3593330 h 5929200"/>
              <a:gd name="connsiteX518" fmla="*/ 8987712 w 11372400"/>
              <a:gd name="connsiteY518" fmla="*/ 3593330 h 5929200"/>
              <a:gd name="connsiteX519" fmla="*/ 8987712 w 11372400"/>
              <a:gd name="connsiteY519" fmla="*/ 3190812 h 5929200"/>
              <a:gd name="connsiteX520" fmla="*/ 8113638 w 11372400"/>
              <a:gd name="connsiteY520" fmla="*/ 3190812 h 5929200"/>
              <a:gd name="connsiteX521" fmla="*/ 8113638 w 11372400"/>
              <a:gd name="connsiteY521" fmla="*/ 3593330 h 5929200"/>
              <a:gd name="connsiteX522" fmla="*/ 8547024 w 11372400"/>
              <a:gd name="connsiteY522" fmla="*/ 3593330 h 5929200"/>
              <a:gd name="connsiteX523" fmla="*/ 8547024 w 11372400"/>
              <a:gd name="connsiteY523" fmla="*/ 3190812 h 5929200"/>
              <a:gd name="connsiteX524" fmla="*/ 7672950 w 11372400"/>
              <a:gd name="connsiteY524" fmla="*/ 3190812 h 5929200"/>
              <a:gd name="connsiteX525" fmla="*/ 7672950 w 11372400"/>
              <a:gd name="connsiteY525" fmla="*/ 3593330 h 5929200"/>
              <a:gd name="connsiteX526" fmla="*/ 8106336 w 11372400"/>
              <a:gd name="connsiteY526" fmla="*/ 3593330 h 5929200"/>
              <a:gd name="connsiteX527" fmla="*/ 8106336 w 11372400"/>
              <a:gd name="connsiteY527" fmla="*/ 3190812 h 5929200"/>
              <a:gd name="connsiteX528" fmla="*/ 7232262 w 11372400"/>
              <a:gd name="connsiteY528" fmla="*/ 3190812 h 5929200"/>
              <a:gd name="connsiteX529" fmla="*/ 7232262 w 11372400"/>
              <a:gd name="connsiteY529" fmla="*/ 3593330 h 5929200"/>
              <a:gd name="connsiteX530" fmla="*/ 7665648 w 11372400"/>
              <a:gd name="connsiteY530" fmla="*/ 3593330 h 5929200"/>
              <a:gd name="connsiteX531" fmla="*/ 7665648 w 11372400"/>
              <a:gd name="connsiteY531" fmla="*/ 3190812 h 5929200"/>
              <a:gd name="connsiteX532" fmla="*/ 6791574 w 11372400"/>
              <a:gd name="connsiteY532" fmla="*/ 3190812 h 5929200"/>
              <a:gd name="connsiteX533" fmla="*/ 6791574 w 11372400"/>
              <a:gd name="connsiteY533" fmla="*/ 3593330 h 5929200"/>
              <a:gd name="connsiteX534" fmla="*/ 7224960 w 11372400"/>
              <a:gd name="connsiteY534" fmla="*/ 3593330 h 5929200"/>
              <a:gd name="connsiteX535" fmla="*/ 7224960 w 11372400"/>
              <a:gd name="connsiteY535" fmla="*/ 3190812 h 5929200"/>
              <a:gd name="connsiteX536" fmla="*/ 6350886 w 11372400"/>
              <a:gd name="connsiteY536" fmla="*/ 3190812 h 5929200"/>
              <a:gd name="connsiteX537" fmla="*/ 6350886 w 11372400"/>
              <a:gd name="connsiteY537" fmla="*/ 3593330 h 5929200"/>
              <a:gd name="connsiteX538" fmla="*/ 6784272 w 11372400"/>
              <a:gd name="connsiteY538" fmla="*/ 3593330 h 5929200"/>
              <a:gd name="connsiteX539" fmla="*/ 6784272 w 11372400"/>
              <a:gd name="connsiteY539" fmla="*/ 3190812 h 5929200"/>
              <a:gd name="connsiteX540" fmla="*/ 5910198 w 11372400"/>
              <a:gd name="connsiteY540" fmla="*/ 3190812 h 5929200"/>
              <a:gd name="connsiteX541" fmla="*/ 5910198 w 11372400"/>
              <a:gd name="connsiteY541" fmla="*/ 3593330 h 5929200"/>
              <a:gd name="connsiteX542" fmla="*/ 6343584 w 11372400"/>
              <a:gd name="connsiteY542" fmla="*/ 3593330 h 5929200"/>
              <a:gd name="connsiteX543" fmla="*/ 6343584 w 11372400"/>
              <a:gd name="connsiteY543" fmla="*/ 3190812 h 5929200"/>
              <a:gd name="connsiteX544" fmla="*/ 5469511 w 11372400"/>
              <a:gd name="connsiteY544" fmla="*/ 3190812 h 5929200"/>
              <a:gd name="connsiteX545" fmla="*/ 5469511 w 11372400"/>
              <a:gd name="connsiteY545" fmla="*/ 3593330 h 5929200"/>
              <a:gd name="connsiteX546" fmla="*/ 5902896 w 11372400"/>
              <a:gd name="connsiteY546" fmla="*/ 3593330 h 5929200"/>
              <a:gd name="connsiteX547" fmla="*/ 5902896 w 11372400"/>
              <a:gd name="connsiteY547" fmla="*/ 3190812 h 5929200"/>
              <a:gd name="connsiteX548" fmla="*/ 5028826 w 11372400"/>
              <a:gd name="connsiteY548" fmla="*/ 3190812 h 5929200"/>
              <a:gd name="connsiteX549" fmla="*/ 5028826 w 11372400"/>
              <a:gd name="connsiteY549" fmla="*/ 3593330 h 5929200"/>
              <a:gd name="connsiteX550" fmla="*/ 5462211 w 11372400"/>
              <a:gd name="connsiteY550" fmla="*/ 3593330 h 5929200"/>
              <a:gd name="connsiteX551" fmla="*/ 5462211 w 11372400"/>
              <a:gd name="connsiteY551" fmla="*/ 3190812 h 5929200"/>
              <a:gd name="connsiteX552" fmla="*/ 4588140 w 11372400"/>
              <a:gd name="connsiteY552" fmla="*/ 3190812 h 5929200"/>
              <a:gd name="connsiteX553" fmla="*/ 4588140 w 11372400"/>
              <a:gd name="connsiteY553" fmla="*/ 3593330 h 5929200"/>
              <a:gd name="connsiteX554" fmla="*/ 5021524 w 11372400"/>
              <a:gd name="connsiteY554" fmla="*/ 3593330 h 5929200"/>
              <a:gd name="connsiteX555" fmla="*/ 5021524 w 11372400"/>
              <a:gd name="connsiteY555" fmla="*/ 3190812 h 5929200"/>
              <a:gd name="connsiteX556" fmla="*/ 4147451 w 11372400"/>
              <a:gd name="connsiteY556" fmla="*/ 3190812 h 5929200"/>
              <a:gd name="connsiteX557" fmla="*/ 4147451 w 11372400"/>
              <a:gd name="connsiteY557" fmla="*/ 3593330 h 5929200"/>
              <a:gd name="connsiteX558" fmla="*/ 4580836 w 11372400"/>
              <a:gd name="connsiteY558" fmla="*/ 3593330 h 5929200"/>
              <a:gd name="connsiteX559" fmla="*/ 4580836 w 11372400"/>
              <a:gd name="connsiteY559" fmla="*/ 3190812 h 5929200"/>
              <a:gd name="connsiteX560" fmla="*/ 3706762 w 11372400"/>
              <a:gd name="connsiteY560" fmla="*/ 3190812 h 5929200"/>
              <a:gd name="connsiteX561" fmla="*/ 3706762 w 11372400"/>
              <a:gd name="connsiteY561" fmla="*/ 3593330 h 5929200"/>
              <a:gd name="connsiteX562" fmla="*/ 4140150 w 11372400"/>
              <a:gd name="connsiteY562" fmla="*/ 3593330 h 5929200"/>
              <a:gd name="connsiteX563" fmla="*/ 4140150 w 11372400"/>
              <a:gd name="connsiteY563" fmla="*/ 3190812 h 5929200"/>
              <a:gd name="connsiteX564" fmla="*/ 3266074 w 11372400"/>
              <a:gd name="connsiteY564" fmla="*/ 3190812 h 5929200"/>
              <a:gd name="connsiteX565" fmla="*/ 3266074 w 11372400"/>
              <a:gd name="connsiteY565" fmla="*/ 3593330 h 5929200"/>
              <a:gd name="connsiteX566" fmla="*/ 3699460 w 11372400"/>
              <a:gd name="connsiteY566" fmla="*/ 3593330 h 5929200"/>
              <a:gd name="connsiteX567" fmla="*/ 3699460 w 11372400"/>
              <a:gd name="connsiteY567" fmla="*/ 3190812 h 5929200"/>
              <a:gd name="connsiteX568" fmla="*/ 2825386 w 11372400"/>
              <a:gd name="connsiteY568" fmla="*/ 3190812 h 5929200"/>
              <a:gd name="connsiteX569" fmla="*/ 2825386 w 11372400"/>
              <a:gd name="connsiteY569" fmla="*/ 3593330 h 5929200"/>
              <a:gd name="connsiteX570" fmla="*/ 3258772 w 11372400"/>
              <a:gd name="connsiteY570" fmla="*/ 3593330 h 5929200"/>
              <a:gd name="connsiteX571" fmla="*/ 3258772 w 11372400"/>
              <a:gd name="connsiteY571" fmla="*/ 3190812 h 5929200"/>
              <a:gd name="connsiteX572" fmla="*/ 2384699 w 11372400"/>
              <a:gd name="connsiteY572" fmla="*/ 3190812 h 5929200"/>
              <a:gd name="connsiteX573" fmla="*/ 2384699 w 11372400"/>
              <a:gd name="connsiteY573" fmla="*/ 3593330 h 5929200"/>
              <a:gd name="connsiteX574" fmla="*/ 2818085 w 11372400"/>
              <a:gd name="connsiteY574" fmla="*/ 3593330 h 5929200"/>
              <a:gd name="connsiteX575" fmla="*/ 2818085 w 11372400"/>
              <a:gd name="connsiteY575" fmla="*/ 3190812 h 5929200"/>
              <a:gd name="connsiteX576" fmla="*/ 1944011 w 11372400"/>
              <a:gd name="connsiteY576" fmla="*/ 3190812 h 5929200"/>
              <a:gd name="connsiteX577" fmla="*/ 1944011 w 11372400"/>
              <a:gd name="connsiteY577" fmla="*/ 3593330 h 5929200"/>
              <a:gd name="connsiteX578" fmla="*/ 2377397 w 11372400"/>
              <a:gd name="connsiteY578" fmla="*/ 3593330 h 5929200"/>
              <a:gd name="connsiteX579" fmla="*/ 2377397 w 11372400"/>
              <a:gd name="connsiteY579" fmla="*/ 3190812 h 5929200"/>
              <a:gd name="connsiteX580" fmla="*/ 1503321 w 11372400"/>
              <a:gd name="connsiteY580" fmla="*/ 3190812 h 5929200"/>
              <a:gd name="connsiteX581" fmla="*/ 1503321 w 11372400"/>
              <a:gd name="connsiteY581" fmla="*/ 3593330 h 5929200"/>
              <a:gd name="connsiteX582" fmla="*/ 1936709 w 11372400"/>
              <a:gd name="connsiteY582" fmla="*/ 3593330 h 5929200"/>
              <a:gd name="connsiteX583" fmla="*/ 1936709 w 11372400"/>
              <a:gd name="connsiteY583" fmla="*/ 3190812 h 5929200"/>
              <a:gd name="connsiteX584" fmla="*/ 1062633 w 11372400"/>
              <a:gd name="connsiteY584" fmla="*/ 3190812 h 5929200"/>
              <a:gd name="connsiteX585" fmla="*/ 1062633 w 11372400"/>
              <a:gd name="connsiteY585" fmla="*/ 3593330 h 5929200"/>
              <a:gd name="connsiteX586" fmla="*/ 1496019 w 11372400"/>
              <a:gd name="connsiteY586" fmla="*/ 3593330 h 5929200"/>
              <a:gd name="connsiteX587" fmla="*/ 1496019 w 11372400"/>
              <a:gd name="connsiteY587" fmla="*/ 3190812 h 5929200"/>
              <a:gd name="connsiteX588" fmla="*/ 621945 w 11372400"/>
              <a:gd name="connsiteY588" fmla="*/ 3190812 h 5929200"/>
              <a:gd name="connsiteX589" fmla="*/ 621945 w 11372400"/>
              <a:gd name="connsiteY589" fmla="*/ 3593330 h 5929200"/>
              <a:gd name="connsiteX590" fmla="*/ 1055332 w 11372400"/>
              <a:gd name="connsiteY590" fmla="*/ 3593330 h 5929200"/>
              <a:gd name="connsiteX591" fmla="*/ 1055332 w 11372400"/>
              <a:gd name="connsiteY591" fmla="*/ 3190812 h 5929200"/>
              <a:gd name="connsiteX592" fmla="*/ 181257 w 11372400"/>
              <a:gd name="connsiteY592" fmla="*/ 3190812 h 5929200"/>
              <a:gd name="connsiteX593" fmla="*/ 181257 w 11372400"/>
              <a:gd name="connsiteY593" fmla="*/ 3593330 h 5929200"/>
              <a:gd name="connsiteX594" fmla="*/ 614643 w 11372400"/>
              <a:gd name="connsiteY594" fmla="*/ 3593330 h 5929200"/>
              <a:gd name="connsiteX595" fmla="*/ 614643 w 11372400"/>
              <a:gd name="connsiteY595" fmla="*/ 3190812 h 5929200"/>
              <a:gd name="connsiteX596" fmla="*/ 10757766 w 11372400"/>
              <a:gd name="connsiteY596" fmla="*/ 2780992 h 5929200"/>
              <a:gd name="connsiteX597" fmla="*/ 10757766 w 11372400"/>
              <a:gd name="connsiteY597" fmla="*/ 3183510 h 5929200"/>
              <a:gd name="connsiteX598" fmla="*/ 11191152 w 11372400"/>
              <a:gd name="connsiteY598" fmla="*/ 3183510 h 5929200"/>
              <a:gd name="connsiteX599" fmla="*/ 11191152 w 11372400"/>
              <a:gd name="connsiteY599" fmla="*/ 2780992 h 5929200"/>
              <a:gd name="connsiteX600" fmla="*/ 10317078 w 11372400"/>
              <a:gd name="connsiteY600" fmla="*/ 2780992 h 5929200"/>
              <a:gd name="connsiteX601" fmla="*/ 10317078 w 11372400"/>
              <a:gd name="connsiteY601" fmla="*/ 3183510 h 5929200"/>
              <a:gd name="connsiteX602" fmla="*/ 10750464 w 11372400"/>
              <a:gd name="connsiteY602" fmla="*/ 3183510 h 5929200"/>
              <a:gd name="connsiteX603" fmla="*/ 10750464 w 11372400"/>
              <a:gd name="connsiteY603" fmla="*/ 2780992 h 5929200"/>
              <a:gd name="connsiteX604" fmla="*/ 9876390 w 11372400"/>
              <a:gd name="connsiteY604" fmla="*/ 2780992 h 5929200"/>
              <a:gd name="connsiteX605" fmla="*/ 9876390 w 11372400"/>
              <a:gd name="connsiteY605" fmla="*/ 3183510 h 5929200"/>
              <a:gd name="connsiteX606" fmla="*/ 10309776 w 11372400"/>
              <a:gd name="connsiteY606" fmla="*/ 3183510 h 5929200"/>
              <a:gd name="connsiteX607" fmla="*/ 10309776 w 11372400"/>
              <a:gd name="connsiteY607" fmla="*/ 2780992 h 5929200"/>
              <a:gd name="connsiteX608" fmla="*/ 9435702 w 11372400"/>
              <a:gd name="connsiteY608" fmla="*/ 2780992 h 5929200"/>
              <a:gd name="connsiteX609" fmla="*/ 9435702 w 11372400"/>
              <a:gd name="connsiteY609" fmla="*/ 3183510 h 5929200"/>
              <a:gd name="connsiteX610" fmla="*/ 9869088 w 11372400"/>
              <a:gd name="connsiteY610" fmla="*/ 3183510 h 5929200"/>
              <a:gd name="connsiteX611" fmla="*/ 9869088 w 11372400"/>
              <a:gd name="connsiteY611" fmla="*/ 2780992 h 5929200"/>
              <a:gd name="connsiteX612" fmla="*/ 8995014 w 11372400"/>
              <a:gd name="connsiteY612" fmla="*/ 2780992 h 5929200"/>
              <a:gd name="connsiteX613" fmla="*/ 8995014 w 11372400"/>
              <a:gd name="connsiteY613" fmla="*/ 3183510 h 5929200"/>
              <a:gd name="connsiteX614" fmla="*/ 9428400 w 11372400"/>
              <a:gd name="connsiteY614" fmla="*/ 3183510 h 5929200"/>
              <a:gd name="connsiteX615" fmla="*/ 9428400 w 11372400"/>
              <a:gd name="connsiteY615" fmla="*/ 2780992 h 5929200"/>
              <a:gd name="connsiteX616" fmla="*/ 8554326 w 11372400"/>
              <a:gd name="connsiteY616" fmla="*/ 2780992 h 5929200"/>
              <a:gd name="connsiteX617" fmla="*/ 8554326 w 11372400"/>
              <a:gd name="connsiteY617" fmla="*/ 3183510 h 5929200"/>
              <a:gd name="connsiteX618" fmla="*/ 8987712 w 11372400"/>
              <a:gd name="connsiteY618" fmla="*/ 3183510 h 5929200"/>
              <a:gd name="connsiteX619" fmla="*/ 8987712 w 11372400"/>
              <a:gd name="connsiteY619" fmla="*/ 2780992 h 5929200"/>
              <a:gd name="connsiteX620" fmla="*/ 8113638 w 11372400"/>
              <a:gd name="connsiteY620" fmla="*/ 2780992 h 5929200"/>
              <a:gd name="connsiteX621" fmla="*/ 8113638 w 11372400"/>
              <a:gd name="connsiteY621" fmla="*/ 3183510 h 5929200"/>
              <a:gd name="connsiteX622" fmla="*/ 8547024 w 11372400"/>
              <a:gd name="connsiteY622" fmla="*/ 3183510 h 5929200"/>
              <a:gd name="connsiteX623" fmla="*/ 8547024 w 11372400"/>
              <a:gd name="connsiteY623" fmla="*/ 2780992 h 5929200"/>
              <a:gd name="connsiteX624" fmla="*/ 7672950 w 11372400"/>
              <a:gd name="connsiteY624" fmla="*/ 2780992 h 5929200"/>
              <a:gd name="connsiteX625" fmla="*/ 7672950 w 11372400"/>
              <a:gd name="connsiteY625" fmla="*/ 3183510 h 5929200"/>
              <a:gd name="connsiteX626" fmla="*/ 8106336 w 11372400"/>
              <a:gd name="connsiteY626" fmla="*/ 3183510 h 5929200"/>
              <a:gd name="connsiteX627" fmla="*/ 8106336 w 11372400"/>
              <a:gd name="connsiteY627" fmla="*/ 2780992 h 5929200"/>
              <a:gd name="connsiteX628" fmla="*/ 7232262 w 11372400"/>
              <a:gd name="connsiteY628" fmla="*/ 2780992 h 5929200"/>
              <a:gd name="connsiteX629" fmla="*/ 7232262 w 11372400"/>
              <a:gd name="connsiteY629" fmla="*/ 3183510 h 5929200"/>
              <a:gd name="connsiteX630" fmla="*/ 7665648 w 11372400"/>
              <a:gd name="connsiteY630" fmla="*/ 3183510 h 5929200"/>
              <a:gd name="connsiteX631" fmla="*/ 7665648 w 11372400"/>
              <a:gd name="connsiteY631" fmla="*/ 2780992 h 5929200"/>
              <a:gd name="connsiteX632" fmla="*/ 6791574 w 11372400"/>
              <a:gd name="connsiteY632" fmla="*/ 2780992 h 5929200"/>
              <a:gd name="connsiteX633" fmla="*/ 6791574 w 11372400"/>
              <a:gd name="connsiteY633" fmla="*/ 3183510 h 5929200"/>
              <a:gd name="connsiteX634" fmla="*/ 7224960 w 11372400"/>
              <a:gd name="connsiteY634" fmla="*/ 3183510 h 5929200"/>
              <a:gd name="connsiteX635" fmla="*/ 7224960 w 11372400"/>
              <a:gd name="connsiteY635" fmla="*/ 2780992 h 5929200"/>
              <a:gd name="connsiteX636" fmla="*/ 6350886 w 11372400"/>
              <a:gd name="connsiteY636" fmla="*/ 2780992 h 5929200"/>
              <a:gd name="connsiteX637" fmla="*/ 6350886 w 11372400"/>
              <a:gd name="connsiteY637" fmla="*/ 3183510 h 5929200"/>
              <a:gd name="connsiteX638" fmla="*/ 6784272 w 11372400"/>
              <a:gd name="connsiteY638" fmla="*/ 3183510 h 5929200"/>
              <a:gd name="connsiteX639" fmla="*/ 6784272 w 11372400"/>
              <a:gd name="connsiteY639" fmla="*/ 2780992 h 5929200"/>
              <a:gd name="connsiteX640" fmla="*/ 5910198 w 11372400"/>
              <a:gd name="connsiteY640" fmla="*/ 2780992 h 5929200"/>
              <a:gd name="connsiteX641" fmla="*/ 5910198 w 11372400"/>
              <a:gd name="connsiteY641" fmla="*/ 3183510 h 5929200"/>
              <a:gd name="connsiteX642" fmla="*/ 6343584 w 11372400"/>
              <a:gd name="connsiteY642" fmla="*/ 3183510 h 5929200"/>
              <a:gd name="connsiteX643" fmla="*/ 6343584 w 11372400"/>
              <a:gd name="connsiteY643" fmla="*/ 2780992 h 5929200"/>
              <a:gd name="connsiteX644" fmla="*/ 5469511 w 11372400"/>
              <a:gd name="connsiteY644" fmla="*/ 2780992 h 5929200"/>
              <a:gd name="connsiteX645" fmla="*/ 5469511 w 11372400"/>
              <a:gd name="connsiteY645" fmla="*/ 3183510 h 5929200"/>
              <a:gd name="connsiteX646" fmla="*/ 5902896 w 11372400"/>
              <a:gd name="connsiteY646" fmla="*/ 3183510 h 5929200"/>
              <a:gd name="connsiteX647" fmla="*/ 5902896 w 11372400"/>
              <a:gd name="connsiteY647" fmla="*/ 2780992 h 5929200"/>
              <a:gd name="connsiteX648" fmla="*/ 5028826 w 11372400"/>
              <a:gd name="connsiteY648" fmla="*/ 2780992 h 5929200"/>
              <a:gd name="connsiteX649" fmla="*/ 5028826 w 11372400"/>
              <a:gd name="connsiteY649" fmla="*/ 3183510 h 5929200"/>
              <a:gd name="connsiteX650" fmla="*/ 5462211 w 11372400"/>
              <a:gd name="connsiteY650" fmla="*/ 3183510 h 5929200"/>
              <a:gd name="connsiteX651" fmla="*/ 5462211 w 11372400"/>
              <a:gd name="connsiteY651" fmla="*/ 2780992 h 5929200"/>
              <a:gd name="connsiteX652" fmla="*/ 4588140 w 11372400"/>
              <a:gd name="connsiteY652" fmla="*/ 2780992 h 5929200"/>
              <a:gd name="connsiteX653" fmla="*/ 4588140 w 11372400"/>
              <a:gd name="connsiteY653" fmla="*/ 3183510 h 5929200"/>
              <a:gd name="connsiteX654" fmla="*/ 5021524 w 11372400"/>
              <a:gd name="connsiteY654" fmla="*/ 3183510 h 5929200"/>
              <a:gd name="connsiteX655" fmla="*/ 5021524 w 11372400"/>
              <a:gd name="connsiteY655" fmla="*/ 2780992 h 5929200"/>
              <a:gd name="connsiteX656" fmla="*/ 4147451 w 11372400"/>
              <a:gd name="connsiteY656" fmla="*/ 2780992 h 5929200"/>
              <a:gd name="connsiteX657" fmla="*/ 4147451 w 11372400"/>
              <a:gd name="connsiteY657" fmla="*/ 3183510 h 5929200"/>
              <a:gd name="connsiteX658" fmla="*/ 4580836 w 11372400"/>
              <a:gd name="connsiteY658" fmla="*/ 3183510 h 5929200"/>
              <a:gd name="connsiteX659" fmla="*/ 4580836 w 11372400"/>
              <a:gd name="connsiteY659" fmla="*/ 2780992 h 5929200"/>
              <a:gd name="connsiteX660" fmla="*/ 3706762 w 11372400"/>
              <a:gd name="connsiteY660" fmla="*/ 2780992 h 5929200"/>
              <a:gd name="connsiteX661" fmla="*/ 3706762 w 11372400"/>
              <a:gd name="connsiteY661" fmla="*/ 3183510 h 5929200"/>
              <a:gd name="connsiteX662" fmla="*/ 4140150 w 11372400"/>
              <a:gd name="connsiteY662" fmla="*/ 3183510 h 5929200"/>
              <a:gd name="connsiteX663" fmla="*/ 4140150 w 11372400"/>
              <a:gd name="connsiteY663" fmla="*/ 2780992 h 5929200"/>
              <a:gd name="connsiteX664" fmla="*/ 3266074 w 11372400"/>
              <a:gd name="connsiteY664" fmla="*/ 2780992 h 5929200"/>
              <a:gd name="connsiteX665" fmla="*/ 3266074 w 11372400"/>
              <a:gd name="connsiteY665" fmla="*/ 3183510 h 5929200"/>
              <a:gd name="connsiteX666" fmla="*/ 3699460 w 11372400"/>
              <a:gd name="connsiteY666" fmla="*/ 3183510 h 5929200"/>
              <a:gd name="connsiteX667" fmla="*/ 3699460 w 11372400"/>
              <a:gd name="connsiteY667" fmla="*/ 2780992 h 5929200"/>
              <a:gd name="connsiteX668" fmla="*/ 2825386 w 11372400"/>
              <a:gd name="connsiteY668" fmla="*/ 2780992 h 5929200"/>
              <a:gd name="connsiteX669" fmla="*/ 2825386 w 11372400"/>
              <a:gd name="connsiteY669" fmla="*/ 3183510 h 5929200"/>
              <a:gd name="connsiteX670" fmla="*/ 3258772 w 11372400"/>
              <a:gd name="connsiteY670" fmla="*/ 3183510 h 5929200"/>
              <a:gd name="connsiteX671" fmla="*/ 3258772 w 11372400"/>
              <a:gd name="connsiteY671" fmla="*/ 2780992 h 5929200"/>
              <a:gd name="connsiteX672" fmla="*/ 2384699 w 11372400"/>
              <a:gd name="connsiteY672" fmla="*/ 2780992 h 5929200"/>
              <a:gd name="connsiteX673" fmla="*/ 2384699 w 11372400"/>
              <a:gd name="connsiteY673" fmla="*/ 3183510 h 5929200"/>
              <a:gd name="connsiteX674" fmla="*/ 2818085 w 11372400"/>
              <a:gd name="connsiteY674" fmla="*/ 3183510 h 5929200"/>
              <a:gd name="connsiteX675" fmla="*/ 2818085 w 11372400"/>
              <a:gd name="connsiteY675" fmla="*/ 2780992 h 5929200"/>
              <a:gd name="connsiteX676" fmla="*/ 1944011 w 11372400"/>
              <a:gd name="connsiteY676" fmla="*/ 2780992 h 5929200"/>
              <a:gd name="connsiteX677" fmla="*/ 1944011 w 11372400"/>
              <a:gd name="connsiteY677" fmla="*/ 3183510 h 5929200"/>
              <a:gd name="connsiteX678" fmla="*/ 2377397 w 11372400"/>
              <a:gd name="connsiteY678" fmla="*/ 3183510 h 5929200"/>
              <a:gd name="connsiteX679" fmla="*/ 2377397 w 11372400"/>
              <a:gd name="connsiteY679" fmla="*/ 2780992 h 5929200"/>
              <a:gd name="connsiteX680" fmla="*/ 1503321 w 11372400"/>
              <a:gd name="connsiteY680" fmla="*/ 2780992 h 5929200"/>
              <a:gd name="connsiteX681" fmla="*/ 1503321 w 11372400"/>
              <a:gd name="connsiteY681" fmla="*/ 3183510 h 5929200"/>
              <a:gd name="connsiteX682" fmla="*/ 1936709 w 11372400"/>
              <a:gd name="connsiteY682" fmla="*/ 3183510 h 5929200"/>
              <a:gd name="connsiteX683" fmla="*/ 1936709 w 11372400"/>
              <a:gd name="connsiteY683" fmla="*/ 2780992 h 5929200"/>
              <a:gd name="connsiteX684" fmla="*/ 1062633 w 11372400"/>
              <a:gd name="connsiteY684" fmla="*/ 2780992 h 5929200"/>
              <a:gd name="connsiteX685" fmla="*/ 1062633 w 11372400"/>
              <a:gd name="connsiteY685" fmla="*/ 3183510 h 5929200"/>
              <a:gd name="connsiteX686" fmla="*/ 1496019 w 11372400"/>
              <a:gd name="connsiteY686" fmla="*/ 3183510 h 5929200"/>
              <a:gd name="connsiteX687" fmla="*/ 1496019 w 11372400"/>
              <a:gd name="connsiteY687" fmla="*/ 2780992 h 5929200"/>
              <a:gd name="connsiteX688" fmla="*/ 621945 w 11372400"/>
              <a:gd name="connsiteY688" fmla="*/ 2780992 h 5929200"/>
              <a:gd name="connsiteX689" fmla="*/ 621945 w 11372400"/>
              <a:gd name="connsiteY689" fmla="*/ 3183510 h 5929200"/>
              <a:gd name="connsiteX690" fmla="*/ 1055332 w 11372400"/>
              <a:gd name="connsiteY690" fmla="*/ 3183510 h 5929200"/>
              <a:gd name="connsiteX691" fmla="*/ 1055332 w 11372400"/>
              <a:gd name="connsiteY691" fmla="*/ 2780992 h 5929200"/>
              <a:gd name="connsiteX692" fmla="*/ 181257 w 11372400"/>
              <a:gd name="connsiteY692" fmla="*/ 2780992 h 5929200"/>
              <a:gd name="connsiteX693" fmla="*/ 181257 w 11372400"/>
              <a:gd name="connsiteY693" fmla="*/ 3183510 h 5929200"/>
              <a:gd name="connsiteX694" fmla="*/ 614643 w 11372400"/>
              <a:gd name="connsiteY694" fmla="*/ 3183510 h 5929200"/>
              <a:gd name="connsiteX695" fmla="*/ 614643 w 11372400"/>
              <a:gd name="connsiteY695" fmla="*/ 2780992 h 5929200"/>
              <a:gd name="connsiteX696" fmla="*/ 10757766 w 11372400"/>
              <a:gd name="connsiteY696" fmla="*/ 2371172 h 5929200"/>
              <a:gd name="connsiteX697" fmla="*/ 10757766 w 11372400"/>
              <a:gd name="connsiteY697" fmla="*/ 2773690 h 5929200"/>
              <a:gd name="connsiteX698" fmla="*/ 11191152 w 11372400"/>
              <a:gd name="connsiteY698" fmla="*/ 2773690 h 5929200"/>
              <a:gd name="connsiteX699" fmla="*/ 11191152 w 11372400"/>
              <a:gd name="connsiteY699" fmla="*/ 2371172 h 5929200"/>
              <a:gd name="connsiteX700" fmla="*/ 10317078 w 11372400"/>
              <a:gd name="connsiteY700" fmla="*/ 2371172 h 5929200"/>
              <a:gd name="connsiteX701" fmla="*/ 10317078 w 11372400"/>
              <a:gd name="connsiteY701" fmla="*/ 2773690 h 5929200"/>
              <a:gd name="connsiteX702" fmla="*/ 10750464 w 11372400"/>
              <a:gd name="connsiteY702" fmla="*/ 2773690 h 5929200"/>
              <a:gd name="connsiteX703" fmla="*/ 10750464 w 11372400"/>
              <a:gd name="connsiteY703" fmla="*/ 2371172 h 5929200"/>
              <a:gd name="connsiteX704" fmla="*/ 9876390 w 11372400"/>
              <a:gd name="connsiteY704" fmla="*/ 2371172 h 5929200"/>
              <a:gd name="connsiteX705" fmla="*/ 9876390 w 11372400"/>
              <a:gd name="connsiteY705" fmla="*/ 2773690 h 5929200"/>
              <a:gd name="connsiteX706" fmla="*/ 10309776 w 11372400"/>
              <a:gd name="connsiteY706" fmla="*/ 2773690 h 5929200"/>
              <a:gd name="connsiteX707" fmla="*/ 10309776 w 11372400"/>
              <a:gd name="connsiteY707" fmla="*/ 2371172 h 5929200"/>
              <a:gd name="connsiteX708" fmla="*/ 9435702 w 11372400"/>
              <a:gd name="connsiteY708" fmla="*/ 2371172 h 5929200"/>
              <a:gd name="connsiteX709" fmla="*/ 9435702 w 11372400"/>
              <a:gd name="connsiteY709" fmla="*/ 2773690 h 5929200"/>
              <a:gd name="connsiteX710" fmla="*/ 9869088 w 11372400"/>
              <a:gd name="connsiteY710" fmla="*/ 2773690 h 5929200"/>
              <a:gd name="connsiteX711" fmla="*/ 9869088 w 11372400"/>
              <a:gd name="connsiteY711" fmla="*/ 2371172 h 5929200"/>
              <a:gd name="connsiteX712" fmla="*/ 8995014 w 11372400"/>
              <a:gd name="connsiteY712" fmla="*/ 2371172 h 5929200"/>
              <a:gd name="connsiteX713" fmla="*/ 8995014 w 11372400"/>
              <a:gd name="connsiteY713" fmla="*/ 2773690 h 5929200"/>
              <a:gd name="connsiteX714" fmla="*/ 9428400 w 11372400"/>
              <a:gd name="connsiteY714" fmla="*/ 2773690 h 5929200"/>
              <a:gd name="connsiteX715" fmla="*/ 9428400 w 11372400"/>
              <a:gd name="connsiteY715" fmla="*/ 2371172 h 5929200"/>
              <a:gd name="connsiteX716" fmla="*/ 8554326 w 11372400"/>
              <a:gd name="connsiteY716" fmla="*/ 2371172 h 5929200"/>
              <a:gd name="connsiteX717" fmla="*/ 8554326 w 11372400"/>
              <a:gd name="connsiteY717" fmla="*/ 2773690 h 5929200"/>
              <a:gd name="connsiteX718" fmla="*/ 8987712 w 11372400"/>
              <a:gd name="connsiteY718" fmla="*/ 2773690 h 5929200"/>
              <a:gd name="connsiteX719" fmla="*/ 8987712 w 11372400"/>
              <a:gd name="connsiteY719" fmla="*/ 2371172 h 5929200"/>
              <a:gd name="connsiteX720" fmla="*/ 8113638 w 11372400"/>
              <a:gd name="connsiteY720" fmla="*/ 2371172 h 5929200"/>
              <a:gd name="connsiteX721" fmla="*/ 8113638 w 11372400"/>
              <a:gd name="connsiteY721" fmla="*/ 2773690 h 5929200"/>
              <a:gd name="connsiteX722" fmla="*/ 8547024 w 11372400"/>
              <a:gd name="connsiteY722" fmla="*/ 2773690 h 5929200"/>
              <a:gd name="connsiteX723" fmla="*/ 8547024 w 11372400"/>
              <a:gd name="connsiteY723" fmla="*/ 2371172 h 5929200"/>
              <a:gd name="connsiteX724" fmla="*/ 7672950 w 11372400"/>
              <a:gd name="connsiteY724" fmla="*/ 2371172 h 5929200"/>
              <a:gd name="connsiteX725" fmla="*/ 7672950 w 11372400"/>
              <a:gd name="connsiteY725" fmla="*/ 2773690 h 5929200"/>
              <a:gd name="connsiteX726" fmla="*/ 8106336 w 11372400"/>
              <a:gd name="connsiteY726" fmla="*/ 2773690 h 5929200"/>
              <a:gd name="connsiteX727" fmla="*/ 8106336 w 11372400"/>
              <a:gd name="connsiteY727" fmla="*/ 2371172 h 5929200"/>
              <a:gd name="connsiteX728" fmla="*/ 7232262 w 11372400"/>
              <a:gd name="connsiteY728" fmla="*/ 2371172 h 5929200"/>
              <a:gd name="connsiteX729" fmla="*/ 7232262 w 11372400"/>
              <a:gd name="connsiteY729" fmla="*/ 2773690 h 5929200"/>
              <a:gd name="connsiteX730" fmla="*/ 7665648 w 11372400"/>
              <a:gd name="connsiteY730" fmla="*/ 2773690 h 5929200"/>
              <a:gd name="connsiteX731" fmla="*/ 7665648 w 11372400"/>
              <a:gd name="connsiteY731" fmla="*/ 2371172 h 5929200"/>
              <a:gd name="connsiteX732" fmla="*/ 6791574 w 11372400"/>
              <a:gd name="connsiteY732" fmla="*/ 2371172 h 5929200"/>
              <a:gd name="connsiteX733" fmla="*/ 6791574 w 11372400"/>
              <a:gd name="connsiteY733" fmla="*/ 2773690 h 5929200"/>
              <a:gd name="connsiteX734" fmla="*/ 7224960 w 11372400"/>
              <a:gd name="connsiteY734" fmla="*/ 2773690 h 5929200"/>
              <a:gd name="connsiteX735" fmla="*/ 7224960 w 11372400"/>
              <a:gd name="connsiteY735" fmla="*/ 2371172 h 5929200"/>
              <a:gd name="connsiteX736" fmla="*/ 6350886 w 11372400"/>
              <a:gd name="connsiteY736" fmla="*/ 2371172 h 5929200"/>
              <a:gd name="connsiteX737" fmla="*/ 6350886 w 11372400"/>
              <a:gd name="connsiteY737" fmla="*/ 2773690 h 5929200"/>
              <a:gd name="connsiteX738" fmla="*/ 6784272 w 11372400"/>
              <a:gd name="connsiteY738" fmla="*/ 2773690 h 5929200"/>
              <a:gd name="connsiteX739" fmla="*/ 6784272 w 11372400"/>
              <a:gd name="connsiteY739" fmla="*/ 2371172 h 5929200"/>
              <a:gd name="connsiteX740" fmla="*/ 5910198 w 11372400"/>
              <a:gd name="connsiteY740" fmla="*/ 2371172 h 5929200"/>
              <a:gd name="connsiteX741" fmla="*/ 5910198 w 11372400"/>
              <a:gd name="connsiteY741" fmla="*/ 2773690 h 5929200"/>
              <a:gd name="connsiteX742" fmla="*/ 6343584 w 11372400"/>
              <a:gd name="connsiteY742" fmla="*/ 2773690 h 5929200"/>
              <a:gd name="connsiteX743" fmla="*/ 6343584 w 11372400"/>
              <a:gd name="connsiteY743" fmla="*/ 2371172 h 5929200"/>
              <a:gd name="connsiteX744" fmla="*/ 5469511 w 11372400"/>
              <a:gd name="connsiteY744" fmla="*/ 2371172 h 5929200"/>
              <a:gd name="connsiteX745" fmla="*/ 5469511 w 11372400"/>
              <a:gd name="connsiteY745" fmla="*/ 2773690 h 5929200"/>
              <a:gd name="connsiteX746" fmla="*/ 5902896 w 11372400"/>
              <a:gd name="connsiteY746" fmla="*/ 2773690 h 5929200"/>
              <a:gd name="connsiteX747" fmla="*/ 5902896 w 11372400"/>
              <a:gd name="connsiteY747" fmla="*/ 2371172 h 5929200"/>
              <a:gd name="connsiteX748" fmla="*/ 5028826 w 11372400"/>
              <a:gd name="connsiteY748" fmla="*/ 2371172 h 5929200"/>
              <a:gd name="connsiteX749" fmla="*/ 5028826 w 11372400"/>
              <a:gd name="connsiteY749" fmla="*/ 2773690 h 5929200"/>
              <a:gd name="connsiteX750" fmla="*/ 5462211 w 11372400"/>
              <a:gd name="connsiteY750" fmla="*/ 2773690 h 5929200"/>
              <a:gd name="connsiteX751" fmla="*/ 5462211 w 11372400"/>
              <a:gd name="connsiteY751" fmla="*/ 2371172 h 5929200"/>
              <a:gd name="connsiteX752" fmla="*/ 4588140 w 11372400"/>
              <a:gd name="connsiteY752" fmla="*/ 2371172 h 5929200"/>
              <a:gd name="connsiteX753" fmla="*/ 4588140 w 11372400"/>
              <a:gd name="connsiteY753" fmla="*/ 2773690 h 5929200"/>
              <a:gd name="connsiteX754" fmla="*/ 5021524 w 11372400"/>
              <a:gd name="connsiteY754" fmla="*/ 2773690 h 5929200"/>
              <a:gd name="connsiteX755" fmla="*/ 5021524 w 11372400"/>
              <a:gd name="connsiteY755" fmla="*/ 2371172 h 5929200"/>
              <a:gd name="connsiteX756" fmla="*/ 4147451 w 11372400"/>
              <a:gd name="connsiteY756" fmla="*/ 2371172 h 5929200"/>
              <a:gd name="connsiteX757" fmla="*/ 4147451 w 11372400"/>
              <a:gd name="connsiteY757" fmla="*/ 2773690 h 5929200"/>
              <a:gd name="connsiteX758" fmla="*/ 4580836 w 11372400"/>
              <a:gd name="connsiteY758" fmla="*/ 2773690 h 5929200"/>
              <a:gd name="connsiteX759" fmla="*/ 4580836 w 11372400"/>
              <a:gd name="connsiteY759" fmla="*/ 2371172 h 5929200"/>
              <a:gd name="connsiteX760" fmla="*/ 3706762 w 11372400"/>
              <a:gd name="connsiteY760" fmla="*/ 2371172 h 5929200"/>
              <a:gd name="connsiteX761" fmla="*/ 3706762 w 11372400"/>
              <a:gd name="connsiteY761" fmla="*/ 2773690 h 5929200"/>
              <a:gd name="connsiteX762" fmla="*/ 4140150 w 11372400"/>
              <a:gd name="connsiteY762" fmla="*/ 2773690 h 5929200"/>
              <a:gd name="connsiteX763" fmla="*/ 4140150 w 11372400"/>
              <a:gd name="connsiteY763" fmla="*/ 2371172 h 5929200"/>
              <a:gd name="connsiteX764" fmla="*/ 3266074 w 11372400"/>
              <a:gd name="connsiteY764" fmla="*/ 2371172 h 5929200"/>
              <a:gd name="connsiteX765" fmla="*/ 3266074 w 11372400"/>
              <a:gd name="connsiteY765" fmla="*/ 2773690 h 5929200"/>
              <a:gd name="connsiteX766" fmla="*/ 3699460 w 11372400"/>
              <a:gd name="connsiteY766" fmla="*/ 2773690 h 5929200"/>
              <a:gd name="connsiteX767" fmla="*/ 3699460 w 11372400"/>
              <a:gd name="connsiteY767" fmla="*/ 2371172 h 5929200"/>
              <a:gd name="connsiteX768" fmla="*/ 2825386 w 11372400"/>
              <a:gd name="connsiteY768" fmla="*/ 2371172 h 5929200"/>
              <a:gd name="connsiteX769" fmla="*/ 2825386 w 11372400"/>
              <a:gd name="connsiteY769" fmla="*/ 2773690 h 5929200"/>
              <a:gd name="connsiteX770" fmla="*/ 3258772 w 11372400"/>
              <a:gd name="connsiteY770" fmla="*/ 2773690 h 5929200"/>
              <a:gd name="connsiteX771" fmla="*/ 3258772 w 11372400"/>
              <a:gd name="connsiteY771" fmla="*/ 2371172 h 5929200"/>
              <a:gd name="connsiteX772" fmla="*/ 2384699 w 11372400"/>
              <a:gd name="connsiteY772" fmla="*/ 2371172 h 5929200"/>
              <a:gd name="connsiteX773" fmla="*/ 2384699 w 11372400"/>
              <a:gd name="connsiteY773" fmla="*/ 2773690 h 5929200"/>
              <a:gd name="connsiteX774" fmla="*/ 2818085 w 11372400"/>
              <a:gd name="connsiteY774" fmla="*/ 2773690 h 5929200"/>
              <a:gd name="connsiteX775" fmla="*/ 2818085 w 11372400"/>
              <a:gd name="connsiteY775" fmla="*/ 2371172 h 5929200"/>
              <a:gd name="connsiteX776" fmla="*/ 1944011 w 11372400"/>
              <a:gd name="connsiteY776" fmla="*/ 2371172 h 5929200"/>
              <a:gd name="connsiteX777" fmla="*/ 1944011 w 11372400"/>
              <a:gd name="connsiteY777" fmla="*/ 2773690 h 5929200"/>
              <a:gd name="connsiteX778" fmla="*/ 2377397 w 11372400"/>
              <a:gd name="connsiteY778" fmla="*/ 2773690 h 5929200"/>
              <a:gd name="connsiteX779" fmla="*/ 2377397 w 11372400"/>
              <a:gd name="connsiteY779" fmla="*/ 2371172 h 5929200"/>
              <a:gd name="connsiteX780" fmla="*/ 1503321 w 11372400"/>
              <a:gd name="connsiteY780" fmla="*/ 2371172 h 5929200"/>
              <a:gd name="connsiteX781" fmla="*/ 1503321 w 11372400"/>
              <a:gd name="connsiteY781" fmla="*/ 2773690 h 5929200"/>
              <a:gd name="connsiteX782" fmla="*/ 1936709 w 11372400"/>
              <a:gd name="connsiteY782" fmla="*/ 2773690 h 5929200"/>
              <a:gd name="connsiteX783" fmla="*/ 1936709 w 11372400"/>
              <a:gd name="connsiteY783" fmla="*/ 2371172 h 5929200"/>
              <a:gd name="connsiteX784" fmla="*/ 1062633 w 11372400"/>
              <a:gd name="connsiteY784" fmla="*/ 2371172 h 5929200"/>
              <a:gd name="connsiteX785" fmla="*/ 1062633 w 11372400"/>
              <a:gd name="connsiteY785" fmla="*/ 2773690 h 5929200"/>
              <a:gd name="connsiteX786" fmla="*/ 1496019 w 11372400"/>
              <a:gd name="connsiteY786" fmla="*/ 2773690 h 5929200"/>
              <a:gd name="connsiteX787" fmla="*/ 1496019 w 11372400"/>
              <a:gd name="connsiteY787" fmla="*/ 2371172 h 5929200"/>
              <a:gd name="connsiteX788" fmla="*/ 621945 w 11372400"/>
              <a:gd name="connsiteY788" fmla="*/ 2371172 h 5929200"/>
              <a:gd name="connsiteX789" fmla="*/ 621945 w 11372400"/>
              <a:gd name="connsiteY789" fmla="*/ 2773690 h 5929200"/>
              <a:gd name="connsiteX790" fmla="*/ 1055332 w 11372400"/>
              <a:gd name="connsiteY790" fmla="*/ 2773690 h 5929200"/>
              <a:gd name="connsiteX791" fmla="*/ 1055332 w 11372400"/>
              <a:gd name="connsiteY791" fmla="*/ 2371172 h 5929200"/>
              <a:gd name="connsiteX792" fmla="*/ 181257 w 11372400"/>
              <a:gd name="connsiteY792" fmla="*/ 2371172 h 5929200"/>
              <a:gd name="connsiteX793" fmla="*/ 181257 w 11372400"/>
              <a:gd name="connsiteY793" fmla="*/ 2773690 h 5929200"/>
              <a:gd name="connsiteX794" fmla="*/ 614643 w 11372400"/>
              <a:gd name="connsiteY794" fmla="*/ 2773690 h 5929200"/>
              <a:gd name="connsiteX795" fmla="*/ 614643 w 11372400"/>
              <a:gd name="connsiteY795" fmla="*/ 2371172 h 5929200"/>
              <a:gd name="connsiteX796" fmla="*/ 10757766 w 11372400"/>
              <a:gd name="connsiteY796" fmla="*/ 1961352 h 5929200"/>
              <a:gd name="connsiteX797" fmla="*/ 10757766 w 11372400"/>
              <a:gd name="connsiteY797" fmla="*/ 2363870 h 5929200"/>
              <a:gd name="connsiteX798" fmla="*/ 11191152 w 11372400"/>
              <a:gd name="connsiteY798" fmla="*/ 2363870 h 5929200"/>
              <a:gd name="connsiteX799" fmla="*/ 11191152 w 11372400"/>
              <a:gd name="connsiteY799" fmla="*/ 1961352 h 5929200"/>
              <a:gd name="connsiteX800" fmla="*/ 10317078 w 11372400"/>
              <a:gd name="connsiteY800" fmla="*/ 1961352 h 5929200"/>
              <a:gd name="connsiteX801" fmla="*/ 10317078 w 11372400"/>
              <a:gd name="connsiteY801" fmla="*/ 2363870 h 5929200"/>
              <a:gd name="connsiteX802" fmla="*/ 10750464 w 11372400"/>
              <a:gd name="connsiteY802" fmla="*/ 2363870 h 5929200"/>
              <a:gd name="connsiteX803" fmla="*/ 10750464 w 11372400"/>
              <a:gd name="connsiteY803" fmla="*/ 1961352 h 5929200"/>
              <a:gd name="connsiteX804" fmla="*/ 9876390 w 11372400"/>
              <a:gd name="connsiteY804" fmla="*/ 1961352 h 5929200"/>
              <a:gd name="connsiteX805" fmla="*/ 9876390 w 11372400"/>
              <a:gd name="connsiteY805" fmla="*/ 2363870 h 5929200"/>
              <a:gd name="connsiteX806" fmla="*/ 10309776 w 11372400"/>
              <a:gd name="connsiteY806" fmla="*/ 2363870 h 5929200"/>
              <a:gd name="connsiteX807" fmla="*/ 10309776 w 11372400"/>
              <a:gd name="connsiteY807" fmla="*/ 1961352 h 5929200"/>
              <a:gd name="connsiteX808" fmla="*/ 9435702 w 11372400"/>
              <a:gd name="connsiteY808" fmla="*/ 1961352 h 5929200"/>
              <a:gd name="connsiteX809" fmla="*/ 9435702 w 11372400"/>
              <a:gd name="connsiteY809" fmla="*/ 2363870 h 5929200"/>
              <a:gd name="connsiteX810" fmla="*/ 9869088 w 11372400"/>
              <a:gd name="connsiteY810" fmla="*/ 2363870 h 5929200"/>
              <a:gd name="connsiteX811" fmla="*/ 9869088 w 11372400"/>
              <a:gd name="connsiteY811" fmla="*/ 1961352 h 5929200"/>
              <a:gd name="connsiteX812" fmla="*/ 8995014 w 11372400"/>
              <a:gd name="connsiteY812" fmla="*/ 1961352 h 5929200"/>
              <a:gd name="connsiteX813" fmla="*/ 8995014 w 11372400"/>
              <a:gd name="connsiteY813" fmla="*/ 2363870 h 5929200"/>
              <a:gd name="connsiteX814" fmla="*/ 9428400 w 11372400"/>
              <a:gd name="connsiteY814" fmla="*/ 2363870 h 5929200"/>
              <a:gd name="connsiteX815" fmla="*/ 9428400 w 11372400"/>
              <a:gd name="connsiteY815" fmla="*/ 1961352 h 5929200"/>
              <a:gd name="connsiteX816" fmla="*/ 8554326 w 11372400"/>
              <a:gd name="connsiteY816" fmla="*/ 1961352 h 5929200"/>
              <a:gd name="connsiteX817" fmla="*/ 8554326 w 11372400"/>
              <a:gd name="connsiteY817" fmla="*/ 2363870 h 5929200"/>
              <a:gd name="connsiteX818" fmla="*/ 8987712 w 11372400"/>
              <a:gd name="connsiteY818" fmla="*/ 2363870 h 5929200"/>
              <a:gd name="connsiteX819" fmla="*/ 8987712 w 11372400"/>
              <a:gd name="connsiteY819" fmla="*/ 1961352 h 5929200"/>
              <a:gd name="connsiteX820" fmla="*/ 8113638 w 11372400"/>
              <a:gd name="connsiteY820" fmla="*/ 1961352 h 5929200"/>
              <a:gd name="connsiteX821" fmla="*/ 8113638 w 11372400"/>
              <a:gd name="connsiteY821" fmla="*/ 2363870 h 5929200"/>
              <a:gd name="connsiteX822" fmla="*/ 8547024 w 11372400"/>
              <a:gd name="connsiteY822" fmla="*/ 2363870 h 5929200"/>
              <a:gd name="connsiteX823" fmla="*/ 8547024 w 11372400"/>
              <a:gd name="connsiteY823" fmla="*/ 1961352 h 5929200"/>
              <a:gd name="connsiteX824" fmla="*/ 7672950 w 11372400"/>
              <a:gd name="connsiteY824" fmla="*/ 1961352 h 5929200"/>
              <a:gd name="connsiteX825" fmla="*/ 7672950 w 11372400"/>
              <a:gd name="connsiteY825" fmla="*/ 2363870 h 5929200"/>
              <a:gd name="connsiteX826" fmla="*/ 8106336 w 11372400"/>
              <a:gd name="connsiteY826" fmla="*/ 2363870 h 5929200"/>
              <a:gd name="connsiteX827" fmla="*/ 8106336 w 11372400"/>
              <a:gd name="connsiteY827" fmla="*/ 1961352 h 5929200"/>
              <a:gd name="connsiteX828" fmla="*/ 7232262 w 11372400"/>
              <a:gd name="connsiteY828" fmla="*/ 1961352 h 5929200"/>
              <a:gd name="connsiteX829" fmla="*/ 7232262 w 11372400"/>
              <a:gd name="connsiteY829" fmla="*/ 2363870 h 5929200"/>
              <a:gd name="connsiteX830" fmla="*/ 7665648 w 11372400"/>
              <a:gd name="connsiteY830" fmla="*/ 2363870 h 5929200"/>
              <a:gd name="connsiteX831" fmla="*/ 7665648 w 11372400"/>
              <a:gd name="connsiteY831" fmla="*/ 1961352 h 5929200"/>
              <a:gd name="connsiteX832" fmla="*/ 6791574 w 11372400"/>
              <a:gd name="connsiteY832" fmla="*/ 1961352 h 5929200"/>
              <a:gd name="connsiteX833" fmla="*/ 6791574 w 11372400"/>
              <a:gd name="connsiteY833" fmla="*/ 2363870 h 5929200"/>
              <a:gd name="connsiteX834" fmla="*/ 7224960 w 11372400"/>
              <a:gd name="connsiteY834" fmla="*/ 2363870 h 5929200"/>
              <a:gd name="connsiteX835" fmla="*/ 7224960 w 11372400"/>
              <a:gd name="connsiteY835" fmla="*/ 1961352 h 5929200"/>
              <a:gd name="connsiteX836" fmla="*/ 6350886 w 11372400"/>
              <a:gd name="connsiteY836" fmla="*/ 1961352 h 5929200"/>
              <a:gd name="connsiteX837" fmla="*/ 6350886 w 11372400"/>
              <a:gd name="connsiteY837" fmla="*/ 2363870 h 5929200"/>
              <a:gd name="connsiteX838" fmla="*/ 6784272 w 11372400"/>
              <a:gd name="connsiteY838" fmla="*/ 2363870 h 5929200"/>
              <a:gd name="connsiteX839" fmla="*/ 6784272 w 11372400"/>
              <a:gd name="connsiteY839" fmla="*/ 1961352 h 5929200"/>
              <a:gd name="connsiteX840" fmla="*/ 5910198 w 11372400"/>
              <a:gd name="connsiteY840" fmla="*/ 1961352 h 5929200"/>
              <a:gd name="connsiteX841" fmla="*/ 5910198 w 11372400"/>
              <a:gd name="connsiteY841" fmla="*/ 2363870 h 5929200"/>
              <a:gd name="connsiteX842" fmla="*/ 6343584 w 11372400"/>
              <a:gd name="connsiteY842" fmla="*/ 2363870 h 5929200"/>
              <a:gd name="connsiteX843" fmla="*/ 6343584 w 11372400"/>
              <a:gd name="connsiteY843" fmla="*/ 1961352 h 5929200"/>
              <a:gd name="connsiteX844" fmla="*/ 5469511 w 11372400"/>
              <a:gd name="connsiteY844" fmla="*/ 1961352 h 5929200"/>
              <a:gd name="connsiteX845" fmla="*/ 5469511 w 11372400"/>
              <a:gd name="connsiteY845" fmla="*/ 2363870 h 5929200"/>
              <a:gd name="connsiteX846" fmla="*/ 5902896 w 11372400"/>
              <a:gd name="connsiteY846" fmla="*/ 2363870 h 5929200"/>
              <a:gd name="connsiteX847" fmla="*/ 5902896 w 11372400"/>
              <a:gd name="connsiteY847" fmla="*/ 1961352 h 5929200"/>
              <a:gd name="connsiteX848" fmla="*/ 5028826 w 11372400"/>
              <a:gd name="connsiteY848" fmla="*/ 1961352 h 5929200"/>
              <a:gd name="connsiteX849" fmla="*/ 5028826 w 11372400"/>
              <a:gd name="connsiteY849" fmla="*/ 2363870 h 5929200"/>
              <a:gd name="connsiteX850" fmla="*/ 5462211 w 11372400"/>
              <a:gd name="connsiteY850" fmla="*/ 2363870 h 5929200"/>
              <a:gd name="connsiteX851" fmla="*/ 5462211 w 11372400"/>
              <a:gd name="connsiteY851" fmla="*/ 1961352 h 5929200"/>
              <a:gd name="connsiteX852" fmla="*/ 4588140 w 11372400"/>
              <a:gd name="connsiteY852" fmla="*/ 1961352 h 5929200"/>
              <a:gd name="connsiteX853" fmla="*/ 4588140 w 11372400"/>
              <a:gd name="connsiteY853" fmla="*/ 2363870 h 5929200"/>
              <a:gd name="connsiteX854" fmla="*/ 5021524 w 11372400"/>
              <a:gd name="connsiteY854" fmla="*/ 2363870 h 5929200"/>
              <a:gd name="connsiteX855" fmla="*/ 5021524 w 11372400"/>
              <a:gd name="connsiteY855" fmla="*/ 1961352 h 5929200"/>
              <a:gd name="connsiteX856" fmla="*/ 4147451 w 11372400"/>
              <a:gd name="connsiteY856" fmla="*/ 1961352 h 5929200"/>
              <a:gd name="connsiteX857" fmla="*/ 4147451 w 11372400"/>
              <a:gd name="connsiteY857" fmla="*/ 2363870 h 5929200"/>
              <a:gd name="connsiteX858" fmla="*/ 4580836 w 11372400"/>
              <a:gd name="connsiteY858" fmla="*/ 2363870 h 5929200"/>
              <a:gd name="connsiteX859" fmla="*/ 4580836 w 11372400"/>
              <a:gd name="connsiteY859" fmla="*/ 1961352 h 5929200"/>
              <a:gd name="connsiteX860" fmla="*/ 3706762 w 11372400"/>
              <a:gd name="connsiteY860" fmla="*/ 1961352 h 5929200"/>
              <a:gd name="connsiteX861" fmla="*/ 3706762 w 11372400"/>
              <a:gd name="connsiteY861" fmla="*/ 2363870 h 5929200"/>
              <a:gd name="connsiteX862" fmla="*/ 4140150 w 11372400"/>
              <a:gd name="connsiteY862" fmla="*/ 2363870 h 5929200"/>
              <a:gd name="connsiteX863" fmla="*/ 4140150 w 11372400"/>
              <a:gd name="connsiteY863" fmla="*/ 1961352 h 5929200"/>
              <a:gd name="connsiteX864" fmla="*/ 3266074 w 11372400"/>
              <a:gd name="connsiteY864" fmla="*/ 1961352 h 5929200"/>
              <a:gd name="connsiteX865" fmla="*/ 3266074 w 11372400"/>
              <a:gd name="connsiteY865" fmla="*/ 2363870 h 5929200"/>
              <a:gd name="connsiteX866" fmla="*/ 3699460 w 11372400"/>
              <a:gd name="connsiteY866" fmla="*/ 2363870 h 5929200"/>
              <a:gd name="connsiteX867" fmla="*/ 3699460 w 11372400"/>
              <a:gd name="connsiteY867" fmla="*/ 1961352 h 5929200"/>
              <a:gd name="connsiteX868" fmla="*/ 2825386 w 11372400"/>
              <a:gd name="connsiteY868" fmla="*/ 1961352 h 5929200"/>
              <a:gd name="connsiteX869" fmla="*/ 2825386 w 11372400"/>
              <a:gd name="connsiteY869" fmla="*/ 2363870 h 5929200"/>
              <a:gd name="connsiteX870" fmla="*/ 3258772 w 11372400"/>
              <a:gd name="connsiteY870" fmla="*/ 2363870 h 5929200"/>
              <a:gd name="connsiteX871" fmla="*/ 3258772 w 11372400"/>
              <a:gd name="connsiteY871" fmla="*/ 1961352 h 5929200"/>
              <a:gd name="connsiteX872" fmla="*/ 2384699 w 11372400"/>
              <a:gd name="connsiteY872" fmla="*/ 1961352 h 5929200"/>
              <a:gd name="connsiteX873" fmla="*/ 2384699 w 11372400"/>
              <a:gd name="connsiteY873" fmla="*/ 2363870 h 5929200"/>
              <a:gd name="connsiteX874" fmla="*/ 2818085 w 11372400"/>
              <a:gd name="connsiteY874" fmla="*/ 2363870 h 5929200"/>
              <a:gd name="connsiteX875" fmla="*/ 2818085 w 11372400"/>
              <a:gd name="connsiteY875" fmla="*/ 1961352 h 5929200"/>
              <a:gd name="connsiteX876" fmla="*/ 1944011 w 11372400"/>
              <a:gd name="connsiteY876" fmla="*/ 1961352 h 5929200"/>
              <a:gd name="connsiteX877" fmla="*/ 1944011 w 11372400"/>
              <a:gd name="connsiteY877" fmla="*/ 2363870 h 5929200"/>
              <a:gd name="connsiteX878" fmla="*/ 2377397 w 11372400"/>
              <a:gd name="connsiteY878" fmla="*/ 2363870 h 5929200"/>
              <a:gd name="connsiteX879" fmla="*/ 2377397 w 11372400"/>
              <a:gd name="connsiteY879" fmla="*/ 1961352 h 5929200"/>
              <a:gd name="connsiteX880" fmla="*/ 1503321 w 11372400"/>
              <a:gd name="connsiteY880" fmla="*/ 1961352 h 5929200"/>
              <a:gd name="connsiteX881" fmla="*/ 1503321 w 11372400"/>
              <a:gd name="connsiteY881" fmla="*/ 2363870 h 5929200"/>
              <a:gd name="connsiteX882" fmla="*/ 1936709 w 11372400"/>
              <a:gd name="connsiteY882" fmla="*/ 2363870 h 5929200"/>
              <a:gd name="connsiteX883" fmla="*/ 1936709 w 11372400"/>
              <a:gd name="connsiteY883" fmla="*/ 1961352 h 5929200"/>
              <a:gd name="connsiteX884" fmla="*/ 1062633 w 11372400"/>
              <a:gd name="connsiteY884" fmla="*/ 1961352 h 5929200"/>
              <a:gd name="connsiteX885" fmla="*/ 1062633 w 11372400"/>
              <a:gd name="connsiteY885" fmla="*/ 2363870 h 5929200"/>
              <a:gd name="connsiteX886" fmla="*/ 1496019 w 11372400"/>
              <a:gd name="connsiteY886" fmla="*/ 2363870 h 5929200"/>
              <a:gd name="connsiteX887" fmla="*/ 1496019 w 11372400"/>
              <a:gd name="connsiteY887" fmla="*/ 1961352 h 5929200"/>
              <a:gd name="connsiteX888" fmla="*/ 621945 w 11372400"/>
              <a:gd name="connsiteY888" fmla="*/ 1961352 h 5929200"/>
              <a:gd name="connsiteX889" fmla="*/ 621945 w 11372400"/>
              <a:gd name="connsiteY889" fmla="*/ 2363870 h 5929200"/>
              <a:gd name="connsiteX890" fmla="*/ 1055332 w 11372400"/>
              <a:gd name="connsiteY890" fmla="*/ 2363870 h 5929200"/>
              <a:gd name="connsiteX891" fmla="*/ 1055332 w 11372400"/>
              <a:gd name="connsiteY891" fmla="*/ 1961352 h 5929200"/>
              <a:gd name="connsiteX892" fmla="*/ 181257 w 11372400"/>
              <a:gd name="connsiteY892" fmla="*/ 1961352 h 5929200"/>
              <a:gd name="connsiteX893" fmla="*/ 181257 w 11372400"/>
              <a:gd name="connsiteY893" fmla="*/ 2363870 h 5929200"/>
              <a:gd name="connsiteX894" fmla="*/ 614643 w 11372400"/>
              <a:gd name="connsiteY894" fmla="*/ 2363870 h 5929200"/>
              <a:gd name="connsiteX895" fmla="*/ 614643 w 11372400"/>
              <a:gd name="connsiteY895" fmla="*/ 1961352 h 5929200"/>
              <a:gd name="connsiteX896" fmla="*/ 10757766 w 11372400"/>
              <a:gd name="connsiteY896" fmla="*/ 1551533 h 5929200"/>
              <a:gd name="connsiteX897" fmla="*/ 10757766 w 11372400"/>
              <a:gd name="connsiteY897" fmla="*/ 1954050 h 5929200"/>
              <a:gd name="connsiteX898" fmla="*/ 11191152 w 11372400"/>
              <a:gd name="connsiteY898" fmla="*/ 1954050 h 5929200"/>
              <a:gd name="connsiteX899" fmla="*/ 11191152 w 11372400"/>
              <a:gd name="connsiteY899" fmla="*/ 1551533 h 5929200"/>
              <a:gd name="connsiteX900" fmla="*/ 10317078 w 11372400"/>
              <a:gd name="connsiteY900" fmla="*/ 1551533 h 5929200"/>
              <a:gd name="connsiteX901" fmla="*/ 10317078 w 11372400"/>
              <a:gd name="connsiteY901" fmla="*/ 1954050 h 5929200"/>
              <a:gd name="connsiteX902" fmla="*/ 10750464 w 11372400"/>
              <a:gd name="connsiteY902" fmla="*/ 1954050 h 5929200"/>
              <a:gd name="connsiteX903" fmla="*/ 10750464 w 11372400"/>
              <a:gd name="connsiteY903" fmla="*/ 1551533 h 5929200"/>
              <a:gd name="connsiteX904" fmla="*/ 9876390 w 11372400"/>
              <a:gd name="connsiteY904" fmla="*/ 1551533 h 5929200"/>
              <a:gd name="connsiteX905" fmla="*/ 9876390 w 11372400"/>
              <a:gd name="connsiteY905" fmla="*/ 1954050 h 5929200"/>
              <a:gd name="connsiteX906" fmla="*/ 10309776 w 11372400"/>
              <a:gd name="connsiteY906" fmla="*/ 1954050 h 5929200"/>
              <a:gd name="connsiteX907" fmla="*/ 10309776 w 11372400"/>
              <a:gd name="connsiteY907" fmla="*/ 1551533 h 5929200"/>
              <a:gd name="connsiteX908" fmla="*/ 9435702 w 11372400"/>
              <a:gd name="connsiteY908" fmla="*/ 1551533 h 5929200"/>
              <a:gd name="connsiteX909" fmla="*/ 9435702 w 11372400"/>
              <a:gd name="connsiteY909" fmla="*/ 1954050 h 5929200"/>
              <a:gd name="connsiteX910" fmla="*/ 9869088 w 11372400"/>
              <a:gd name="connsiteY910" fmla="*/ 1954050 h 5929200"/>
              <a:gd name="connsiteX911" fmla="*/ 9869088 w 11372400"/>
              <a:gd name="connsiteY911" fmla="*/ 1551533 h 5929200"/>
              <a:gd name="connsiteX912" fmla="*/ 8995014 w 11372400"/>
              <a:gd name="connsiteY912" fmla="*/ 1551533 h 5929200"/>
              <a:gd name="connsiteX913" fmla="*/ 8995014 w 11372400"/>
              <a:gd name="connsiteY913" fmla="*/ 1954050 h 5929200"/>
              <a:gd name="connsiteX914" fmla="*/ 9428400 w 11372400"/>
              <a:gd name="connsiteY914" fmla="*/ 1954050 h 5929200"/>
              <a:gd name="connsiteX915" fmla="*/ 9428400 w 11372400"/>
              <a:gd name="connsiteY915" fmla="*/ 1551533 h 5929200"/>
              <a:gd name="connsiteX916" fmla="*/ 8554326 w 11372400"/>
              <a:gd name="connsiteY916" fmla="*/ 1551533 h 5929200"/>
              <a:gd name="connsiteX917" fmla="*/ 8554326 w 11372400"/>
              <a:gd name="connsiteY917" fmla="*/ 1954050 h 5929200"/>
              <a:gd name="connsiteX918" fmla="*/ 8987712 w 11372400"/>
              <a:gd name="connsiteY918" fmla="*/ 1954050 h 5929200"/>
              <a:gd name="connsiteX919" fmla="*/ 8987712 w 11372400"/>
              <a:gd name="connsiteY919" fmla="*/ 1551533 h 5929200"/>
              <a:gd name="connsiteX920" fmla="*/ 8113638 w 11372400"/>
              <a:gd name="connsiteY920" fmla="*/ 1551533 h 5929200"/>
              <a:gd name="connsiteX921" fmla="*/ 8113638 w 11372400"/>
              <a:gd name="connsiteY921" fmla="*/ 1954050 h 5929200"/>
              <a:gd name="connsiteX922" fmla="*/ 8547024 w 11372400"/>
              <a:gd name="connsiteY922" fmla="*/ 1954050 h 5929200"/>
              <a:gd name="connsiteX923" fmla="*/ 8547024 w 11372400"/>
              <a:gd name="connsiteY923" fmla="*/ 1551533 h 5929200"/>
              <a:gd name="connsiteX924" fmla="*/ 7672950 w 11372400"/>
              <a:gd name="connsiteY924" fmla="*/ 1551533 h 5929200"/>
              <a:gd name="connsiteX925" fmla="*/ 7672950 w 11372400"/>
              <a:gd name="connsiteY925" fmla="*/ 1954050 h 5929200"/>
              <a:gd name="connsiteX926" fmla="*/ 8106336 w 11372400"/>
              <a:gd name="connsiteY926" fmla="*/ 1954050 h 5929200"/>
              <a:gd name="connsiteX927" fmla="*/ 8106336 w 11372400"/>
              <a:gd name="connsiteY927" fmla="*/ 1551533 h 5929200"/>
              <a:gd name="connsiteX928" fmla="*/ 7232262 w 11372400"/>
              <a:gd name="connsiteY928" fmla="*/ 1551533 h 5929200"/>
              <a:gd name="connsiteX929" fmla="*/ 7232262 w 11372400"/>
              <a:gd name="connsiteY929" fmla="*/ 1954050 h 5929200"/>
              <a:gd name="connsiteX930" fmla="*/ 7665648 w 11372400"/>
              <a:gd name="connsiteY930" fmla="*/ 1954050 h 5929200"/>
              <a:gd name="connsiteX931" fmla="*/ 7665648 w 11372400"/>
              <a:gd name="connsiteY931" fmla="*/ 1551533 h 5929200"/>
              <a:gd name="connsiteX932" fmla="*/ 6791574 w 11372400"/>
              <a:gd name="connsiteY932" fmla="*/ 1551533 h 5929200"/>
              <a:gd name="connsiteX933" fmla="*/ 6791574 w 11372400"/>
              <a:gd name="connsiteY933" fmla="*/ 1954050 h 5929200"/>
              <a:gd name="connsiteX934" fmla="*/ 7224960 w 11372400"/>
              <a:gd name="connsiteY934" fmla="*/ 1954050 h 5929200"/>
              <a:gd name="connsiteX935" fmla="*/ 7224960 w 11372400"/>
              <a:gd name="connsiteY935" fmla="*/ 1551533 h 5929200"/>
              <a:gd name="connsiteX936" fmla="*/ 6350886 w 11372400"/>
              <a:gd name="connsiteY936" fmla="*/ 1551533 h 5929200"/>
              <a:gd name="connsiteX937" fmla="*/ 6350886 w 11372400"/>
              <a:gd name="connsiteY937" fmla="*/ 1954050 h 5929200"/>
              <a:gd name="connsiteX938" fmla="*/ 6784272 w 11372400"/>
              <a:gd name="connsiteY938" fmla="*/ 1954050 h 5929200"/>
              <a:gd name="connsiteX939" fmla="*/ 6784272 w 11372400"/>
              <a:gd name="connsiteY939" fmla="*/ 1551533 h 5929200"/>
              <a:gd name="connsiteX940" fmla="*/ 5910198 w 11372400"/>
              <a:gd name="connsiteY940" fmla="*/ 1551533 h 5929200"/>
              <a:gd name="connsiteX941" fmla="*/ 5910198 w 11372400"/>
              <a:gd name="connsiteY941" fmla="*/ 1954050 h 5929200"/>
              <a:gd name="connsiteX942" fmla="*/ 6343584 w 11372400"/>
              <a:gd name="connsiteY942" fmla="*/ 1954050 h 5929200"/>
              <a:gd name="connsiteX943" fmla="*/ 6343584 w 11372400"/>
              <a:gd name="connsiteY943" fmla="*/ 1551533 h 5929200"/>
              <a:gd name="connsiteX944" fmla="*/ 5469511 w 11372400"/>
              <a:gd name="connsiteY944" fmla="*/ 1551533 h 5929200"/>
              <a:gd name="connsiteX945" fmla="*/ 5469511 w 11372400"/>
              <a:gd name="connsiteY945" fmla="*/ 1954050 h 5929200"/>
              <a:gd name="connsiteX946" fmla="*/ 5902896 w 11372400"/>
              <a:gd name="connsiteY946" fmla="*/ 1954050 h 5929200"/>
              <a:gd name="connsiteX947" fmla="*/ 5902896 w 11372400"/>
              <a:gd name="connsiteY947" fmla="*/ 1551533 h 5929200"/>
              <a:gd name="connsiteX948" fmla="*/ 5028826 w 11372400"/>
              <a:gd name="connsiteY948" fmla="*/ 1551533 h 5929200"/>
              <a:gd name="connsiteX949" fmla="*/ 5028826 w 11372400"/>
              <a:gd name="connsiteY949" fmla="*/ 1954050 h 5929200"/>
              <a:gd name="connsiteX950" fmla="*/ 5462211 w 11372400"/>
              <a:gd name="connsiteY950" fmla="*/ 1954050 h 5929200"/>
              <a:gd name="connsiteX951" fmla="*/ 5462211 w 11372400"/>
              <a:gd name="connsiteY951" fmla="*/ 1551533 h 5929200"/>
              <a:gd name="connsiteX952" fmla="*/ 4588140 w 11372400"/>
              <a:gd name="connsiteY952" fmla="*/ 1551533 h 5929200"/>
              <a:gd name="connsiteX953" fmla="*/ 4588140 w 11372400"/>
              <a:gd name="connsiteY953" fmla="*/ 1954050 h 5929200"/>
              <a:gd name="connsiteX954" fmla="*/ 5021524 w 11372400"/>
              <a:gd name="connsiteY954" fmla="*/ 1954050 h 5929200"/>
              <a:gd name="connsiteX955" fmla="*/ 5021524 w 11372400"/>
              <a:gd name="connsiteY955" fmla="*/ 1551533 h 5929200"/>
              <a:gd name="connsiteX956" fmla="*/ 4147451 w 11372400"/>
              <a:gd name="connsiteY956" fmla="*/ 1551533 h 5929200"/>
              <a:gd name="connsiteX957" fmla="*/ 4147451 w 11372400"/>
              <a:gd name="connsiteY957" fmla="*/ 1954050 h 5929200"/>
              <a:gd name="connsiteX958" fmla="*/ 4580836 w 11372400"/>
              <a:gd name="connsiteY958" fmla="*/ 1954050 h 5929200"/>
              <a:gd name="connsiteX959" fmla="*/ 4580836 w 11372400"/>
              <a:gd name="connsiteY959" fmla="*/ 1551533 h 5929200"/>
              <a:gd name="connsiteX960" fmla="*/ 3706762 w 11372400"/>
              <a:gd name="connsiteY960" fmla="*/ 1551533 h 5929200"/>
              <a:gd name="connsiteX961" fmla="*/ 3706762 w 11372400"/>
              <a:gd name="connsiteY961" fmla="*/ 1954050 h 5929200"/>
              <a:gd name="connsiteX962" fmla="*/ 4140150 w 11372400"/>
              <a:gd name="connsiteY962" fmla="*/ 1954050 h 5929200"/>
              <a:gd name="connsiteX963" fmla="*/ 4140150 w 11372400"/>
              <a:gd name="connsiteY963" fmla="*/ 1551533 h 5929200"/>
              <a:gd name="connsiteX964" fmla="*/ 3266074 w 11372400"/>
              <a:gd name="connsiteY964" fmla="*/ 1551533 h 5929200"/>
              <a:gd name="connsiteX965" fmla="*/ 3266074 w 11372400"/>
              <a:gd name="connsiteY965" fmla="*/ 1954050 h 5929200"/>
              <a:gd name="connsiteX966" fmla="*/ 3699460 w 11372400"/>
              <a:gd name="connsiteY966" fmla="*/ 1954050 h 5929200"/>
              <a:gd name="connsiteX967" fmla="*/ 3699460 w 11372400"/>
              <a:gd name="connsiteY967" fmla="*/ 1551533 h 5929200"/>
              <a:gd name="connsiteX968" fmla="*/ 2825386 w 11372400"/>
              <a:gd name="connsiteY968" fmla="*/ 1551533 h 5929200"/>
              <a:gd name="connsiteX969" fmla="*/ 2825386 w 11372400"/>
              <a:gd name="connsiteY969" fmla="*/ 1954050 h 5929200"/>
              <a:gd name="connsiteX970" fmla="*/ 3258772 w 11372400"/>
              <a:gd name="connsiteY970" fmla="*/ 1954050 h 5929200"/>
              <a:gd name="connsiteX971" fmla="*/ 3258772 w 11372400"/>
              <a:gd name="connsiteY971" fmla="*/ 1551533 h 5929200"/>
              <a:gd name="connsiteX972" fmla="*/ 2384699 w 11372400"/>
              <a:gd name="connsiteY972" fmla="*/ 1551533 h 5929200"/>
              <a:gd name="connsiteX973" fmla="*/ 2384699 w 11372400"/>
              <a:gd name="connsiteY973" fmla="*/ 1954050 h 5929200"/>
              <a:gd name="connsiteX974" fmla="*/ 2818085 w 11372400"/>
              <a:gd name="connsiteY974" fmla="*/ 1954050 h 5929200"/>
              <a:gd name="connsiteX975" fmla="*/ 2818085 w 11372400"/>
              <a:gd name="connsiteY975" fmla="*/ 1551533 h 5929200"/>
              <a:gd name="connsiteX976" fmla="*/ 1944011 w 11372400"/>
              <a:gd name="connsiteY976" fmla="*/ 1551533 h 5929200"/>
              <a:gd name="connsiteX977" fmla="*/ 1944011 w 11372400"/>
              <a:gd name="connsiteY977" fmla="*/ 1954050 h 5929200"/>
              <a:gd name="connsiteX978" fmla="*/ 2377397 w 11372400"/>
              <a:gd name="connsiteY978" fmla="*/ 1954050 h 5929200"/>
              <a:gd name="connsiteX979" fmla="*/ 2377397 w 11372400"/>
              <a:gd name="connsiteY979" fmla="*/ 1551533 h 5929200"/>
              <a:gd name="connsiteX980" fmla="*/ 1503321 w 11372400"/>
              <a:gd name="connsiteY980" fmla="*/ 1551533 h 5929200"/>
              <a:gd name="connsiteX981" fmla="*/ 1503321 w 11372400"/>
              <a:gd name="connsiteY981" fmla="*/ 1954050 h 5929200"/>
              <a:gd name="connsiteX982" fmla="*/ 1936709 w 11372400"/>
              <a:gd name="connsiteY982" fmla="*/ 1954050 h 5929200"/>
              <a:gd name="connsiteX983" fmla="*/ 1936709 w 11372400"/>
              <a:gd name="connsiteY983" fmla="*/ 1551533 h 5929200"/>
              <a:gd name="connsiteX984" fmla="*/ 1062633 w 11372400"/>
              <a:gd name="connsiteY984" fmla="*/ 1551533 h 5929200"/>
              <a:gd name="connsiteX985" fmla="*/ 1062633 w 11372400"/>
              <a:gd name="connsiteY985" fmla="*/ 1954050 h 5929200"/>
              <a:gd name="connsiteX986" fmla="*/ 1496019 w 11372400"/>
              <a:gd name="connsiteY986" fmla="*/ 1954050 h 5929200"/>
              <a:gd name="connsiteX987" fmla="*/ 1496019 w 11372400"/>
              <a:gd name="connsiteY987" fmla="*/ 1551533 h 5929200"/>
              <a:gd name="connsiteX988" fmla="*/ 621945 w 11372400"/>
              <a:gd name="connsiteY988" fmla="*/ 1551533 h 5929200"/>
              <a:gd name="connsiteX989" fmla="*/ 621945 w 11372400"/>
              <a:gd name="connsiteY989" fmla="*/ 1954050 h 5929200"/>
              <a:gd name="connsiteX990" fmla="*/ 1055332 w 11372400"/>
              <a:gd name="connsiteY990" fmla="*/ 1954050 h 5929200"/>
              <a:gd name="connsiteX991" fmla="*/ 1055332 w 11372400"/>
              <a:gd name="connsiteY991" fmla="*/ 1551533 h 5929200"/>
              <a:gd name="connsiteX992" fmla="*/ 181257 w 11372400"/>
              <a:gd name="connsiteY992" fmla="*/ 1551533 h 5929200"/>
              <a:gd name="connsiteX993" fmla="*/ 181257 w 11372400"/>
              <a:gd name="connsiteY993" fmla="*/ 1954050 h 5929200"/>
              <a:gd name="connsiteX994" fmla="*/ 614643 w 11372400"/>
              <a:gd name="connsiteY994" fmla="*/ 1954050 h 5929200"/>
              <a:gd name="connsiteX995" fmla="*/ 614643 w 11372400"/>
              <a:gd name="connsiteY995" fmla="*/ 1551533 h 5929200"/>
              <a:gd name="connsiteX996" fmla="*/ 10757766 w 11372400"/>
              <a:gd name="connsiteY996" fmla="*/ 1141713 h 5929200"/>
              <a:gd name="connsiteX997" fmla="*/ 10757766 w 11372400"/>
              <a:gd name="connsiteY997" fmla="*/ 1544231 h 5929200"/>
              <a:gd name="connsiteX998" fmla="*/ 11191152 w 11372400"/>
              <a:gd name="connsiteY998" fmla="*/ 1544231 h 5929200"/>
              <a:gd name="connsiteX999" fmla="*/ 11191152 w 11372400"/>
              <a:gd name="connsiteY999" fmla="*/ 1141713 h 5929200"/>
              <a:gd name="connsiteX1000" fmla="*/ 10317078 w 11372400"/>
              <a:gd name="connsiteY1000" fmla="*/ 1141713 h 5929200"/>
              <a:gd name="connsiteX1001" fmla="*/ 10317078 w 11372400"/>
              <a:gd name="connsiteY1001" fmla="*/ 1544231 h 5929200"/>
              <a:gd name="connsiteX1002" fmla="*/ 10750464 w 11372400"/>
              <a:gd name="connsiteY1002" fmla="*/ 1544231 h 5929200"/>
              <a:gd name="connsiteX1003" fmla="*/ 10750464 w 11372400"/>
              <a:gd name="connsiteY1003" fmla="*/ 1141713 h 5929200"/>
              <a:gd name="connsiteX1004" fmla="*/ 9876390 w 11372400"/>
              <a:gd name="connsiteY1004" fmla="*/ 1141713 h 5929200"/>
              <a:gd name="connsiteX1005" fmla="*/ 9876390 w 11372400"/>
              <a:gd name="connsiteY1005" fmla="*/ 1544231 h 5929200"/>
              <a:gd name="connsiteX1006" fmla="*/ 10309776 w 11372400"/>
              <a:gd name="connsiteY1006" fmla="*/ 1544231 h 5929200"/>
              <a:gd name="connsiteX1007" fmla="*/ 10309776 w 11372400"/>
              <a:gd name="connsiteY1007" fmla="*/ 1141713 h 5929200"/>
              <a:gd name="connsiteX1008" fmla="*/ 9435702 w 11372400"/>
              <a:gd name="connsiteY1008" fmla="*/ 1141713 h 5929200"/>
              <a:gd name="connsiteX1009" fmla="*/ 9435702 w 11372400"/>
              <a:gd name="connsiteY1009" fmla="*/ 1544231 h 5929200"/>
              <a:gd name="connsiteX1010" fmla="*/ 9869088 w 11372400"/>
              <a:gd name="connsiteY1010" fmla="*/ 1544231 h 5929200"/>
              <a:gd name="connsiteX1011" fmla="*/ 9869088 w 11372400"/>
              <a:gd name="connsiteY1011" fmla="*/ 1141713 h 5929200"/>
              <a:gd name="connsiteX1012" fmla="*/ 8995014 w 11372400"/>
              <a:gd name="connsiteY1012" fmla="*/ 1141713 h 5929200"/>
              <a:gd name="connsiteX1013" fmla="*/ 8995014 w 11372400"/>
              <a:gd name="connsiteY1013" fmla="*/ 1544231 h 5929200"/>
              <a:gd name="connsiteX1014" fmla="*/ 9428400 w 11372400"/>
              <a:gd name="connsiteY1014" fmla="*/ 1544231 h 5929200"/>
              <a:gd name="connsiteX1015" fmla="*/ 9428400 w 11372400"/>
              <a:gd name="connsiteY1015" fmla="*/ 1141713 h 5929200"/>
              <a:gd name="connsiteX1016" fmla="*/ 8554326 w 11372400"/>
              <a:gd name="connsiteY1016" fmla="*/ 1141713 h 5929200"/>
              <a:gd name="connsiteX1017" fmla="*/ 8554326 w 11372400"/>
              <a:gd name="connsiteY1017" fmla="*/ 1544231 h 5929200"/>
              <a:gd name="connsiteX1018" fmla="*/ 8987712 w 11372400"/>
              <a:gd name="connsiteY1018" fmla="*/ 1544231 h 5929200"/>
              <a:gd name="connsiteX1019" fmla="*/ 8987712 w 11372400"/>
              <a:gd name="connsiteY1019" fmla="*/ 1141713 h 5929200"/>
              <a:gd name="connsiteX1020" fmla="*/ 8113638 w 11372400"/>
              <a:gd name="connsiteY1020" fmla="*/ 1141713 h 5929200"/>
              <a:gd name="connsiteX1021" fmla="*/ 8113638 w 11372400"/>
              <a:gd name="connsiteY1021" fmla="*/ 1544231 h 5929200"/>
              <a:gd name="connsiteX1022" fmla="*/ 8547024 w 11372400"/>
              <a:gd name="connsiteY1022" fmla="*/ 1544231 h 5929200"/>
              <a:gd name="connsiteX1023" fmla="*/ 8547024 w 11372400"/>
              <a:gd name="connsiteY1023" fmla="*/ 1141713 h 5929200"/>
              <a:gd name="connsiteX1024" fmla="*/ 7672950 w 11372400"/>
              <a:gd name="connsiteY1024" fmla="*/ 1141713 h 5929200"/>
              <a:gd name="connsiteX1025" fmla="*/ 7672950 w 11372400"/>
              <a:gd name="connsiteY1025" fmla="*/ 1544231 h 5929200"/>
              <a:gd name="connsiteX1026" fmla="*/ 8106336 w 11372400"/>
              <a:gd name="connsiteY1026" fmla="*/ 1544231 h 5929200"/>
              <a:gd name="connsiteX1027" fmla="*/ 8106336 w 11372400"/>
              <a:gd name="connsiteY1027" fmla="*/ 1141713 h 5929200"/>
              <a:gd name="connsiteX1028" fmla="*/ 7232262 w 11372400"/>
              <a:gd name="connsiteY1028" fmla="*/ 1141713 h 5929200"/>
              <a:gd name="connsiteX1029" fmla="*/ 7232262 w 11372400"/>
              <a:gd name="connsiteY1029" fmla="*/ 1544231 h 5929200"/>
              <a:gd name="connsiteX1030" fmla="*/ 7665648 w 11372400"/>
              <a:gd name="connsiteY1030" fmla="*/ 1544231 h 5929200"/>
              <a:gd name="connsiteX1031" fmla="*/ 7665648 w 11372400"/>
              <a:gd name="connsiteY1031" fmla="*/ 1141713 h 5929200"/>
              <a:gd name="connsiteX1032" fmla="*/ 6791574 w 11372400"/>
              <a:gd name="connsiteY1032" fmla="*/ 1141713 h 5929200"/>
              <a:gd name="connsiteX1033" fmla="*/ 6791574 w 11372400"/>
              <a:gd name="connsiteY1033" fmla="*/ 1544231 h 5929200"/>
              <a:gd name="connsiteX1034" fmla="*/ 7224960 w 11372400"/>
              <a:gd name="connsiteY1034" fmla="*/ 1544231 h 5929200"/>
              <a:gd name="connsiteX1035" fmla="*/ 7224960 w 11372400"/>
              <a:gd name="connsiteY1035" fmla="*/ 1141713 h 5929200"/>
              <a:gd name="connsiteX1036" fmla="*/ 6350886 w 11372400"/>
              <a:gd name="connsiteY1036" fmla="*/ 1141713 h 5929200"/>
              <a:gd name="connsiteX1037" fmla="*/ 6350886 w 11372400"/>
              <a:gd name="connsiteY1037" fmla="*/ 1544231 h 5929200"/>
              <a:gd name="connsiteX1038" fmla="*/ 6784272 w 11372400"/>
              <a:gd name="connsiteY1038" fmla="*/ 1544231 h 5929200"/>
              <a:gd name="connsiteX1039" fmla="*/ 6784272 w 11372400"/>
              <a:gd name="connsiteY1039" fmla="*/ 1141713 h 5929200"/>
              <a:gd name="connsiteX1040" fmla="*/ 5910198 w 11372400"/>
              <a:gd name="connsiteY1040" fmla="*/ 1141713 h 5929200"/>
              <a:gd name="connsiteX1041" fmla="*/ 5910198 w 11372400"/>
              <a:gd name="connsiteY1041" fmla="*/ 1544231 h 5929200"/>
              <a:gd name="connsiteX1042" fmla="*/ 6343584 w 11372400"/>
              <a:gd name="connsiteY1042" fmla="*/ 1544231 h 5929200"/>
              <a:gd name="connsiteX1043" fmla="*/ 6343584 w 11372400"/>
              <a:gd name="connsiteY1043" fmla="*/ 1141713 h 5929200"/>
              <a:gd name="connsiteX1044" fmla="*/ 5469511 w 11372400"/>
              <a:gd name="connsiteY1044" fmla="*/ 1141713 h 5929200"/>
              <a:gd name="connsiteX1045" fmla="*/ 5469511 w 11372400"/>
              <a:gd name="connsiteY1045" fmla="*/ 1544231 h 5929200"/>
              <a:gd name="connsiteX1046" fmla="*/ 5902896 w 11372400"/>
              <a:gd name="connsiteY1046" fmla="*/ 1544231 h 5929200"/>
              <a:gd name="connsiteX1047" fmla="*/ 5902896 w 11372400"/>
              <a:gd name="connsiteY1047" fmla="*/ 1141713 h 5929200"/>
              <a:gd name="connsiteX1048" fmla="*/ 5028826 w 11372400"/>
              <a:gd name="connsiteY1048" fmla="*/ 1141713 h 5929200"/>
              <a:gd name="connsiteX1049" fmla="*/ 5028826 w 11372400"/>
              <a:gd name="connsiteY1049" fmla="*/ 1544231 h 5929200"/>
              <a:gd name="connsiteX1050" fmla="*/ 5462211 w 11372400"/>
              <a:gd name="connsiteY1050" fmla="*/ 1544231 h 5929200"/>
              <a:gd name="connsiteX1051" fmla="*/ 5462211 w 11372400"/>
              <a:gd name="connsiteY1051" fmla="*/ 1141713 h 5929200"/>
              <a:gd name="connsiteX1052" fmla="*/ 4588140 w 11372400"/>
              <a:gd name="connsiteY1052" fmla="*/ 1141713 h 5929200"/>
              <a:gd name="connsiteX1053" fmla="*/ 4588140 w 11372400"/>
              <a:gd name="connsiteY1053" fmla="*/ 1544231 h 5929200"/>
              <a:gd name="connsiteX1054" fmla="*/ 5021524 w 11372400"/>
              <a:gd name="connsiteY1054" fmla="*/ 1544231 h 5929200"/>
              <a:gd name="connsiteX1055" fmla="*/ 5021524 w 11372400"/>
              <a:gd name="connsiteY1055" fmla="*/ 1141713 h 5929200"/>
              <a:gd name="connsiteX1056" fmla="*/ 4147451 w 11372400"/>
              <a:gd name="connsiteY1056" fmla="*/ 1141713 h 5929200"/>
              <a:gd name="connsiteX1057" fmla="*/ 4147451 w 11372400"/>
              <a:gd name="connsiteY1057" fmla="*/ 1544231 h 5929200"/>
              <a:gd name="connsiteX1058" fmla="*/ 4580836 w 11372400"/>
              <a:gd name="connsiteY1058" fmla="*/ 1544231 h 5929200"/>
              <a:gd name="connsiteX1059" fmla="*/ 4580836 w 11372400"/>
              <a:gd name="connsiteY1059" fmla="*/ 1141713 h 5929200"/>
              <a:gd name="connsiteX1060" fmla="*/ 3706762 w 11372400"/>
              <a:gd name="connsiteY1060" fmla="*/ 1141713 h 5929200"/>
              <a:gd name="connsiteX1061" fmla="*/ 3706762 w 11372400"/>
              <a:gd name="connsiteY1061" fmla="*/ 1544231 h 5929200"/>
              <a:gd name="connsiteX1062" fmla="*/ 4140150 w 11372400"/>
              <a:gd name="connsiteY1062" fmla="*/ 1544231 h 5929200"/>
              <a:gd name="connsiteX1063" fmla="*/ 4140150 w 11372400"/>
              <a:gd name="connsiteY1063" fmla="*/ 1141713 h 5929200"/>
              <a:gd name="connsiteX1064" fmla="*/ 3266074 w 11372400"/>
              <a:gd name="connsiteY1064" fmla="*/ 1141713 h 5929200"/>
              <a:gd name="connsiteX1065" fmla="*/ 3266074 w 11372400"/>
              <a:gd name="connsiteY1065" fmla="*/ 1544231 h 5929200"/>
              <a:gd name="connsiteX1066" fmla="*/ 3699460 w 11372400"/>
              <a:gd name="connsiteY1066" fmla="*/ 1544231 h 5929200"/>
              <a:gd name="connsiteX1067" fmla="*/ 3699460 w 11372400"/>
              <a:gd name="connsiteY1067" fmla="*/ 1141713 h 5929200"/>
              <a:gd name="connsiteX1068" fmla="*/ 2825386 w 11372400"/>
              <a:gd name="connsiteY1068" fmla="*/ 1141713 h 5929200"/>
              <a:gd name="connsiteX1069" fmla="*/ 2825386 w 11372400"/>
              <a:gd name="connsiteY1069" fmla="*/ 1544231 h 5929200"/>
              <a:gd name="connsiteX1070" fmla="*/ 3258772 w 11372400"/>
              <a:gd name="connsiteY1070" fmla="*/ 1544231 h 5929200"/>
              <a:gd name="connsiteX1071" fmla="*/ 3258772 w 11372400"/>
              <a:gd name="connsiteY1071" fmla="*/ 1141713 h 5929200"/>
              <a:gd name="connsiteX1072" fmla="*/ 2384699 w 11372400"/>
              <a:gd name="connsiteY1072" fmla="*/ 1141713 h 5929200"/>
              <a:gd name="connsiteX1073" fmla="*/ 2384699 w 11372400"/>
              <a:gd name="connsiteY1073" fmla="*/ 1544231 h 5929200"/>
              <a:gd name="connsiteX1074" fmla="*/ 2818085 w 11372400"/>
              <a:gd name="connsiteY1074" fmla="*/ 1544231 h 5929200"/>
              <a:gd name="connsiteX1075" fmla="*/ 2818085 w 11372400"/>
              <a:gd name="connsiteY1075" fmla="*/ 1141713 h 5929200"/>
              <a:gd name="connsiteX1076" fmla="*/ 1944011 w 11372400"/>
              <a:gd name="connsiteY1076" fmla="*/ 1141713 h 5929200"/>
              <a:gd name="connsiteX1077" fmla="*/ 1944011 w 11372400"/>
              <a:gd name="connsiteY1077" fmla="*/ 1544231 h 5929200"/>
              <a:gd name="connsiteX1078" fmla="*/ 2377397 w 11372400"/>
              <a:gd name="connsiteY1078" fmla="*/ 1544231 h 5929200"/>
              <a:gd name="connsiteX1079" fmla="*/ 2377397 w 11372400"/>
              <a:gd name="connsiteY1079" fmla="*/ 1141713 h 5929200"/>
              <a:gd name="connsiteX1080" fmla="*/ 1503321 w 11372400"/>
              <a:gd name="connsiteY1080" fmla="*/ 1141713 h 5929200"/>
              <a:gd name="connsiteX1081" fmla="*/ 1503321 w 11372400"/>
              <a:gd name="connsiteY1081" fmla="*/ 1544231 h 5929200"/>
              <a:gd name="connsiteX1082" fmla="*/ 1936709 w 11372400"/>
              <a:gd name="connsiteY1082" fmla="*/ 1544231 h 5929200"/>
              <a:gd name="connsiteX1083" fmla="*/ 1936709 w 11372400"/>
              <a:gd name="connsiteY1083" fmla="*/ 1141713 h 5929200"/>
              <a:gd name="connsiteX1084" fmla="*/ 1062633 w 11372400"/>
              <a:gd name="connsiteY1084" fmla="*/ 1141713 h 5929200"/>
              <a:gd name="connsiteX1085" fmla="*/ 1062633 w 11372400"/>
              <a:gd name="connsiteY1085" fmla="*/ 1544231 h 5929200"/>
              <a:gd name="connsiteX1086" fmla="*/ 1496019 w 11372400"/>
              <a:gd name="connsiteY1086" fmla="*/ 1544231 h 5929200"/>
              <a:gd name="connsiteX1087" fmla="*/ 1496019 w 11372400"/>
              <a:gd name="connsiteY1087" fmla="*/ 1141713 h 5929200"/>
              <a:gd name="connsiteX1088" fmla="*/ 621945 w 11372400"/>
              <a:gd name="connsiteY1088" fmla="*/ 1141713 h 5929200"/>
              <a:gd name="connsiteX1089" fmla="*/ 621945 w 11372400"/>
              <a:gd name="connsiteY1089" fmla="*/ 1544231 h 5929200"/>
              <a:gd name="connsiteX1090" fmla="*/ 1055332 w 11372400"/>
              <a:gd name="connsiteY1090" fmla="*/ 1544231 h 5929200"/>
              <a:gd name="connsiteX1091" fmla="*/ 1055332 w 11372400"/>
              <a:gd name="connsiteY1091" fmla="*/ 1141713 h 5929200"/>
              <a:gd name="connsiteX1092" fmla="*/ 181257 w 11372400"/>
              <a:gd name="connsiteY1092" fmla="*/ 1141713 h 5929200"/>
              <a:gd name="connsiteX1093" fmla="*/ 181257 w 11372400"/>
              <a:gd name="connsiteY1093" fmla="*/ 1544231 h 5929200"/>
              <a:gd name="connsiteX1094" fmla="*/ 614643 w 11372400"/>
              <a:gd name="connsiteY1094" fmla="*/ 1544231 h 5929200"/>
              <a:gd name="connsiteX1095" fmla="*/ 614643 w 11372400"/>
              <a:gd name="connsiteY1095" fmla="*/ 1141713 h 5929200"/>
              <a:gd name="connsiteX1096" fmla="*/ 10757766 w 11372400"/>
              <a:gd name="connsiteY1096" fmla="*/ 731893 h 5929200"/>
              <a:gd name="connsiteX1097" fmla="*/ 10757766 w 11372400"/>
              <a:gd name="connsiteY1097" fmla="*/ 1134411 h 5929200"/>
              <a:gd name="connsiteX1098" fmla="*/ 11191152 w 11372400"/>
              <a:gd name="connsiteY1098" fmla="*/ 1134411 h 5929200"/>
              <a:gd name="connsiteX1099" fmla="*/ 11191152 w 11372400"/>
              <a:gd name="connsiteY1099" fmla="*/ 731893 h 5929200"/>
              <a:gd name="connsiteX1100" fmla="*/ 10317078 w 11372400"/>
              <a:gd name="connsiteY1100" fmla="*/ 731893 h 5929200"/>
              <a:gd name="connsiteX1101" fmla="*/ 10317078 w 11372400"/>
              <a:gd name="connsiteY1101" fmla="*/ 1134411 h 5929200"/>
              <a:gd name="connsiteX1102" fmla="*/ 10750464 w 11372400"/>
              <a:gd name="connsiteY1102" fmla="*/ 1134411 h 5929200"/>
              <a:gd name="connsiteX1103" fmla="*/ 10750464 w 11372400"/>
              <a:gd name="connsiteY1103" fmla="*/ 731893 h 5929200"/>
              <a:gd name="connsiteX1104" fmla="*/ 9876390 w 11372400"/>
              <a:gd name="connsiteY1104" fmla="*/ 731893 h 5929200"/>
              <a:gd name="connsiteX1105" fmla="*/ 9876390 w 11372400"/>
              <a:gd name="connsiteY1105" fmla="*/ 1134411 h 5929200"/>
              <a:gd name="connsiteX1106" fmla="*/ 10309776 w 11372400"/>
              <a:gd name="connsiteY1106" fmla="*/ 1134411 h 5929200"/>
              <a:gd name="connsiteX1107" fmla="*/ 10309776 w 11372400"/>
              <a:gd name="connsiteY1107" fmla="*/ 731893 h 5929200"/>
              <a:gd name="connsiteX1108" fmla="*/ 9435702 w 11372400"/>
              <a:gd name="connsiteY1108" fmla="*/ 731893 h 5929200"/>
              <a:gd name="connsiteX1109" fmla="*/ 9435702 w 11372400"/>
              <a:gd name="connsiteY1109" fmla="*/ 1134411 h 5929200"/>
              <a:gd name="connsiteX1110" fmla="*/ 9869088 w 11372400"/>
              <a:gd name="connsiteY1110" fmla="*/ 1134411 h 5929200"/>
              <a:gd name="connsiteX1111" fmla="*/ 9869088 w 11372400"/>
              <a:gd name="connsiteY1111" fmla="*/ 731893 h 5929200"/>
              <a:gd name="connsiteX1112" fmla="*/ 8995014 w 11372400"/>
              <a:gd name="connsiteY1112" fmla="*/ 731893 h 5929200"/>
              <a:gd name="connsiteX1113" fmla="*/ 8995014 w 11372400"/>
              <a:gd name="connsiteY1113" fmla="*/ 1134411 h 5929200"/>
              <a:gd name="connsiteX1114" fmla="*/ 9428400 w 11372400"/>
              <a:gd name="connsiteY1114" fmla="*/ 1134411 h 5929200"/>
              <a:gd name="connsiteX1115" fmla="*/ 9428400 w 11372400"/>
              <a:gd name="connsiteY1115" fmla="*/ 731893 h 5929200"/>
              <a:gd name="connsiteX1116" fmla="*/ 8554326 w 11372400"/>
              <a:gd name="connsiteY1116" fmla="*/ 731893 h 5929200"/>
              <a:gd name="connsiteX1117" fmla="*/ 8554326 w 11372400"/>
              <a:gd name="connsiteY1117" fmla="*/ 1134411 h 5929200"/>
              <a:gd name="connsiteX1118" fmla="*/ 8987712 w 11372400"/>
              <a:gd name="connsiteY1118" fmla="*/ 1134411 h 5929200"/>
              <a:gd name="connsiteX1119" fmla="*/ 8987712 w 11372400"/>
              <a:gd name="connsiteY1119" fmla="*/ 731893 h 5929200"/>
              <a:gd name="connsiteX1120" fmla="*/ 8113638 w 11372400"/>
              <a:gd name="connsiteY1120" fmla="*/ 731893 h 5929200"/>
              <a:gd name="connsiteX1121" fmla="*/ 8113638 w 11372400"/>
              <a:gd name="connsiteY1121" fmla="*/ 1134411 h 5929200"/>
              <a:gd name="connsiteX1122" fmla="*/ 8547024 w 11372400"/>
              <a:gd name="connsiteY1122" fmla="*/ 1134411 h 5929200"/>
              <a:gd name="connsiteX1123" fmla="*/ 8547024 w 11372400"/>
              <a:gd name="connsiteY1123" fmla="*/ 731893 h 5929200"/>
              <a:gd name="connsiteX1124" fmla="*/ 7672950 w 11372400"/>
              <a:gd name="connsiteY1124" fmla="*/ 731893 h 5929200"/>
              <a:gd name="connsiteX1125" fmla="*/ 7672950 w 11372400"/>
              <a:gd name="connsiteY1125" fmla="*/ 1134411 h 5929200"/>
              <a:gd name="connsiteX1126" fmla="*/ 8106336 w 11372400"/>
              <a:gd name="connsiteY1126" fmla="*/ 1134411 h 5929200"/>
              <a:gd name="connsiteX1127" fmla="*/ 8106336 w 11372400"/>
              <a:gd name="connsiteY1127" fmla="*/ 731893 h 5929200"/>
              <a:gd name="connsiteX1128" fmla="*/ 7232262 w 11372400"/>
              <a:gd name="connsiteY1128" fmla="*/ 731893 h 5929200"/>
              <a:gd name="connsiteX1129" fmla="*/ 7232262 w 11372400"/>
              <a:gd name="connsiteY1129" fmla="*/ 1134411 h 5929200"/>
              <a:gd name="connsiteX1130" fmla="*/ 7665648 w 11372400"/>
              <a:gd name="connsiteY1130" fmla="*/ 1134411 h 5929200"/>
              <a:gd name="connsiteX1131" fmla="*/ 7665648 w 11372400"/>
              <a:gd name="connsiteY1131" fmla="*/ 731893 h 5929200"/>
              <a:gd name="connsiteX1132" fmla="*/ 6791574 w 11372400"/>
              <a:gd name="connsiteY1132" fmla="*/ 731893 h 5929200"/>
              <a:gd name="connsiteX1133" fmla="*/ 6791574 w 11372400"/>
              <a:gd name="connsiteY1133" fmla="*/ 1134411 h 5929200"/>
              <a:gd name="connsiteX1134" fmla="*/ 7224960 w 11372400"/>
              <a:gd name="connsiteY1134" fmla="*/ 1134411 h 5929200"/>
              <a:gd name="connsiteX1135" fmla="*/ 7224960 w 11372400"/>
              <a:gd name="connsiteY1135" fmla="*/ 731893 h 5929200"/>
              <a:gd name="connsiteX1136" fmla="*/ 6350886 w 11372400"/>
              <a:gd name="connsiteY1136" fmla="*/ 731893 h 5929200"/>
              <a:gd name="connsiteX1137" fmla="*/ 6350886 w 11372400"/>
              <a:gd name="connsiteY1137" fmla="*/ 1134411 h 5929200"/>
              <a:gd name="connsiteX1138" fmla="*/ 6784272 w 11372400"/>
              <a:gd name="connsiteY1138" fmla="*/ 1134411 h 5929200"/>
              <a:gd name="connsiteX1139" fmla="*/ 6784272 w 11372400"/>
              <a:gd name="connsiteY1139" fmla="*/ 731893 h 5929200"/>
              <a:gd name="connsiteX1140" fmla="*/ 5910198 w 11372400"/>
              <a:gd name="connsiteY1140" fmla="*/ 731893 h 5929200"/>
              <a:gd name="connsiteX1141" fmla="*/ 5910198 w 11372400"/>
              <a:gd name="connsiteY1141" fmla="*/ 1134411 h 5929200"/>
              <a:gd name="connsiteX1142" fmla="*/ 6343584 w 11372400"/>
              <a:gd name="connsiteY1142" fmla="*/ 1134411 h 5929200"/>
              <a:gd name="connsiteX1143" fmla="*/ 6343584 w 11372400"/>
              <a:gd name="connsiteY1143" fmla="*/ 731893 h 5929200"/>
              <a:gd name="connsiteX1144" fmla="*/ 5469511 w 11372400"/>
              <a:gd name="connsiteY1144" fmla="*/ 731893 h 5929200"/>
              <a:gd name="connsiteX1145" fmla="*/ 5469511 w 11372400"/>
              <a:gd name="connsiteY1145" fmla="*/ 1134411 h 5929200"/>
              <a:gd name="connsiteX1146" fmla="*/ 5902896 w 11372400"/>
              <a:gd name="connsiteY1146" fmla="*/ 1134411 h 5929200"/>
              <a:gd name="connsiteX1147" fmla="*/ 5902896 w 11372400"/>
              <a:gd name="connsiteY1147" fmla="*/ 731893 h 5929200"/>
              <a:gd name="connsiteX1148" fmla="*/ 5028826 w 11372400"/>
              <a:gd name="connsiteY1148" fmla="*/ 731893 h 5929200"/>
              <a:gd name="connsiteX1149" fmla="*/ 5028826 w 11372400"/>
              <a:gd name="connsiteY1149" fmla="*/ 1134411 h 5929200"/>
              <a:gd name="connsiteX1150" fmla="*/ 5462211 w 11372400"/>
              <a:gd name="connsiteY1150" fmla="*/ 1134411 h 5929200"/>
              <a:gd name="connsiteX1151" fmla="*/ 5462211 w 11372400"/>
              <a:gd name="connsiteY1151" fmla="*/ 731893 h 5929200"/>
              <a:gd name="connsiteX1152" fmla="*/ 4588140 w 11372400"/>
              <a:gd name="connsiteY1152" fmla="*/ 731893 h 5929200"/>
              <a:gd name="connsiteX1153" fmla="*/ 4588140 w 11372400"/>
              <a:gd name="connsiteY1153" fmla="*/ 1134411 h 5929200"/>
              <a:gd name="connsiteX1154" fmla="*/ 5021524 w 11372400"/>
              <a:gd name="connsiteY1154" fmla="*/ 1134411 h 5929200"/>
              <a:gd name="connsiteX1155" fmla="*/ 5021524 w 11372400"/>
              <a:gd name="connsiteY1155" fmla="*/ 731893 h 5929200"/>
              <a:gd name="connsiteX1156" fmla="*/ 4147451 w 11372400"/>
              <a:gd name="connsiteY1156" fmla="*/ 731893 h 5929200"/>
              <a:gd name="connsiteX1157" fmla="*/ 4147451 w 11372400"/>
              <a:gd name="connsiteY1157" fmla="*/ 1134411 h 5929200"/>
              <a:gd name="connsiteX1158" fmla="*/ 4580836 w 11372400"/>
              <a:gd name="connsiteY1158" fmla="*/ 1134411 h 5929200"/>
              <a:gd name="connsiteX1159" fmla="*/ 4580836 w 11372400"/>
              <a:gd name="connsiteY1159" fmla="*/ 731893 h 5929200"/>
              <a:gd name="connsiteX1160" fmla="*/ 3706762 w 11372400"/>
              <a:gd name="connsiteY1160" fmla="*/ 731893 h 5929200"/>
              <a:gd name="connsiteX1161" fmla="*/ 3706762 w 11372400"/>
              <a:gd name="connsiteY1161" fmla="*/ 1134411 h 5929200"/>
              <a:gd name="connsiteX1162" fmla="*/ 4140150 w 11372400"/>
              <a:gd name="connsiteY1162" fmla="*/ 1134411 h 5929200"/>
              <a:gd name="connsiteX1163" fmla="*/ 4140150 w 11372400"/>
              <a:gd name="connsiteY1163" fmla="*/ 731893 h 5929200"/>
              <a:gd name="connsiteX1164" fmla="*/ 3266074 w 11372400"/>
              <a:gd name="connsiteY1164" fmla="*/ 731893 h 5929200"/>
              <a:gd name="connsiteX1165" fmla="*/ 3266074 w 11372400"/>
              <a:gd name="connsiteY1165" fmla="*/ 1134411 h 5929200"/>
              <a:gd name="connsiteX1166" fmla="*/ 3699460 w 11372400"/>
              <a:gd name="connsiteY1166" fmla="*/ 1134411 h 5929200"/>
              <a:gd name="connsiteX1167" fmla="*/ 3699460 w 11372400"/>
              <a:gd name="connsiteY1167" fmla="*/ 731893 h 5929200"/>
              <a:gd name="connsiteX1168" fmla="*/ 2825386 w 11372400"/>
              <a:gd name="connsiteY1168" fmla="*/ 731893 h 5929200"/>
              <a:gd name="connsiteX1169" fmla="*/ 2825386 w 11372400"/>
              <a:gd name="connsiteY1169" fmla="*/ 1134411 h 5929200"/>
              <a:gd name="connsiteX1170" fmla="*/ 3258772 w 11372400"/>
              <a:gd name="connsiteY1170" fmla="*/ 1134411 h 5929200"/>
              <a:gd name="connsiteX1171" fmla="*/ 3258772 w 11372400"/>
              <a:gd name="connsiteY1171" fmla="*/ 731893 h 5929200"/>
              <a:gd name="connsiteX1172" fmla="*/ 2384699 w 11372400"/>
              <a:gd name="connsiteY1172" fmla="*/ 731893 h 5929200"/>
              <a:gd name="connsiteX1173" fmla="*/ 2384699 w 11372400"/>
              <a:gd name="connsiteY1173" fmla="*/ 1134411 h 5929200"/>
              <a:gd name="connsiteX1174" fmla="*/ 2818085 w 11372400"/>
              <a:gd name="connsiteY1174" fmla="*/ 1134411 h 5929200"/>
              <a:gd name="connsiteX1175" fmla="*/ 2818085 w 11372400"/>
              <a:gd name="connsiteY1175" fmla="*/ 731893 h 5929200"/>
              <a:gd name="connsiteX1176" fmla="*/ 1944011 w 11372400"/>
              <a:gd name="connsiteY1176" fmla="*/ 731893 h 5929200"/>
              <a:gd name="connsiteX1177" fmla="*/ 1944011 w 11372400"/>
              <a:gd name="connsiteY1177" fmla="*/ 1134411 h 5929200"/>
              <a:gd name="connsiteX1178" fmla="*/ 2377397 w 11372400"/>
              <a:gd name="connsiteY1178" fmla="*/ 1134411 h 5929200"/>
              <a:gd name="connsiteX1179" fmla="*/ 2377397 w 11372400"/>
              <a:gd name="connsiteY1179" fmla="*/ 731893 h 5929200"/>
              <a:gd name="connsiteX1180" fmla="*/ 1503321 w 11372400"/>
              <a:gd name="connsiteY1180" fmla="*/ 731893 h 5929200"/>
              <a:gd name="connsiteX1181" fmla="*/ 1503321 w 11372400"/>
              <a:gd name="connsiteY1181" fmla="*/ 1134411 h 5929200"/>
              <a:gd name="connsiteX1182" fmla="*/ 1936709 w 11372400"/>
              <a:gd name="connsiteY1182" fmla="*/ 1134411 h 5929200"/>
              <a:gd name="connsiteX1183" fmla="*/ 1936709 w 11372400"/>
              <a:gd name="connsiteY1183" fmla="*/ 731893 h 5929200"/>
              <a:gd name="connsiteX1184" fmla="*/ 1062633 w 11372400"/>
              <a:gd name="connsiteY1184" fmla="*/ 731893 h 5929200"/>
              <a:gd name="connsiteX1185" fmla="*/ 1062633 w 11372400"/>
              <a:gd name="connsiteY1185" fmla="*/ 1134411 h 5929200"/>
              <a:gd name="connsiteX1186" fmla="*/ 1496019 w 11372400"/>
              <a:gd name="connsiteY1186" fmla="*/ 1134411 h 5929200"/>
              <a:gd name="connsiteX1187" fmla="*/ 1496019 w 11372400"/>
              <a:gd name="connsiteY1187" fmla="*/ 731893 h 5929200"/>
              <a:gd name="connsiteX1188" fmla="*/ 621945 w 11372400"/>
              <a:gd name="connsiteY1188" fmla="*/ 731893 h 5929200"/>
              <a:gd name="connsiteX1189" fmla="*/ 621945 w 11372400"/>
              <a:gd name="connsiteY1189" fmla="*/ 1134411 h 5929200"/>
              <a:gd name="connsiteX1190" fmla="*/ 1055332 w 11372400"/>
              <a:gd name="connsiteY1190" fmla="*/ 1134411 h 5929200"/>
              <a:gd name="connsiteX1191" fmla="*/ 1055332 w 11372400"/>
              <a:gd name="connsiteY1191" fmla="*/ 731893 h 5929200"/>
              <a:gd name="connsiteX1192" fmla="*/ 181257 w 11372400"/>
              <a:gd name="connsiteY1192" fmla="*/ 731893 h 5929200"/>
              <a:gd name="connsiteX1193" fmla="*/ 181257 w 11372400"/>
              <a:gd name="connsiteY1193" fmla="*/ 1134411 h 5929200"/>
              <a:gd name="connsiteX1194" fmla="*/ 614643 w 11372400"/>
              <a:gd name="connsiteY1194" fmla="*/ 1134411 h 5929200"/>
              <a:gd name="connsiteX1195" fmla="*/ 614643 w 11372400"/>
              <a:gd name="connsiteY1195" fmla="*/ 731893 h 5929200"/>
              <a:gd name="connsiteX1196" fmla="*/ 10317078 w 11372400"/>
              <a:gd name="connsiteY1196" fmla="*/ 322073 h 5929200"/>
              <a:gd name="connsiteX1197" fmla="*/ 10317078 w 11372400"/>
              <a:gd name="connsiteY1197" fmla="*/ 724591 h 5929200"/>
              <a:gd name="connsiteX1198" fmla="*/ 10750464 w 11372400"/>
              <a:gd name="connsiteY1198" fmla="*/ 724591 h 5929200"/>
              <a:gd name="connsiteX1199" fmla="*/ 10750464 w 11372400"/>
              <a:gd name="connsiteY1199" fmla="*/ 322073 h 5929200"/>
              <a:gd name="connsiteX1200" fmla="*/ 9876390 w 11372400"/>
              <a:gd name="connsiteY1200" fmla="*/ 322073 h 5929200"/>
              <a:gd name="connsiteX1201" fmla="*/ 9876390 w 11372400"/>
              <a:gd name="connsiteY1201" fmla="*/ 724591 h 5929200"/>
              <a:gd name="connsiteX1202" fmla="*/ 10309776 w 11372400"/>
              <a:gd name="connsiteY1202" fmla="*/ 724591 h 5929200"/>
              <a:gd name="connsiteX1203" fmla="*/ 10309776 w 11372400"/>
              <a:gd name="connsiteY1203" fmla="*/ 322073 h 5929200"/>
              <a:gd name="connsiteX1204" fmla="*/ 9435702 w 11372400"/>
              <a:gd name="connsiteY1204" fmla="*/ 322073 h 5929200"/>
              <a:gd name="connsiteX1205" fmla="*/ 9435702 w 11372400"/>
              <a:gd name="connsiteY1205" fmla="*/ 724591 h 5929200"/>
              <a:gd name="connsiteX1206" fmla="*/ 9869088 w 11372400"/>
              <a:gd name="connsiteY1206" fmla="*/ 724591 h 5929200"/>
              <a:gd name="connsiteX1207" fmla="*/ 9869088 w 11372400"/>
              <a:gd name="connsiteY1207" fmla="*/ 322073 h 5929200"/>
              <a:gd name="connsiteX1208" fmla="*/ 8995014 w 11372400"/>
              <a:gd name="connsiteY1208" fmla="*/ 322073 h 5929200"/>
              <a:gd name="connsiteX1209" fmla="*/ 8995014 w 11372400"/>
              <a:gd name="connsiteY1209" fmla="*/ 724591 h 5929200"/>
              <a:gd name="connsiteX1210" fmla="*/ 9428400 w 11372400"/>
              <a:gd name="connsiteY1210" fmla="*/ 724591 h 5929200"/>
              <a:gd name="connsiteX1211" fmla="*/ 9428400 w 11372400"/>
              <a:gd name="connsiteY1211" fmla="*/ 322073 h 5929200"/>
              <a:gd name="connsiteX1212" fmla="*/ 8554326 w 11372400"/>
              <a:gd name="connsiteY1212" fmla="*/ 322073 h 5929200"/>
              <a:gd name="connsiteX1213" fmla="*/ 8554326 w 11372400"/>
              <a:gd name="connsiteY1213" fmla="*/ 724591 h 5929200"/>
              <a:gd name="connsiteX1214" fmla="*/ 8987712 w 11372400"/>
              <a:gd name="connsiteY1214" fmla="*/ 724591 h 5929200"/>
              <a:gd name="connsiteX1215" fmla="*/ 8987712 w 11372400"/>
              <a:gd name="connsiteY1215" fmla="*/ 322073 h 5929200"/>
              <a:gd name="connsiteX1216" fmla="*/ 8113638 w 11372400"/>
              <a:gd name="connsiteY1216" fmla="*/ 322073 h 5929200"/>
              <a:gd name="connsiteX1217" fmla="*/ 8113638 w 11372400"/>
              <a:gd name="connsiteY1217" fmla="*/ 724591 h 5929200"/>
              <a:gd name="connsiteX1218" fmla="*/ 8547024 w 11372400"/>
              <a:gd name="connsiteY1218" fmla="*/ 724591 h 5929200"/>
              <a:gd name="connsiteX1219" fmla="*/ 8547024 w 11372400"/>
              <a:gd name="connsiteY1219" fmla="*/ 322073 h 5929200"/>
              <a:gd name="connsiteX1220" fmla="*/ 7672950 w 11372400"/>
              <a:gd name="connsiteY1220" fmla="*/ 322073 h 5929200"/>
              <a:gd name="connsiteX1221" fmla="*/ 7672950 w 11372400"/>
              <a:gd name="connsiteY1221" fmla="*/ 724591 h 5929200"/>
              <a:gd name="connsiteX1222" fmla="*/ 8106336 w 11372400"/>
              <a:gd name="connsiteY1222" fmla="*/ 724591 h 5929200"/>
              <a:gd name="connsiteX1223" fmla="*/ 8106336 w 11372400"/>
              <a:gd name="connsiteY1223" fmla="*/ 322073 h 5929200"/>
              <a:gd name="connsiteX1224" fmla="*/ 7232262 w 11372400"/>
              <a:gd name="connsiteY1224" fmla="*/ 322073 h 5929200"/>
              <a:gd name="connsiteX1225" fmla="*/ 7232262 w 11372400"/>
              <a:gd name="connsiteY1225" fmla="*/ 724591 h 5929200"/>
              <a:gd name="connsiteX1226" fmla="*/ 7665648 w 11372400"/>
              <a:gd name="connsiteY1226" fmla="*/ 724591 h 5929200"/>
              <a:gd name="connsiteX1227" fmla="*/ 7665648 w 11372400"/>
              <a:gd name="connsiteY1227" fmla="*/ 322073 h 5929200"/>
              <a:gd name="connsiteX1228" fmla="*/ 6791574 w 11372400"/>
              <a:gd name="connsiteY1228" fmla="*/ 322073 h 5929200"/>
              <a:gd name="connsiteX1229" fmla="*/ 6791574 w 11372400"/>
              <a:gd name="connsiteY1229" fmla="*/ 724591 h 5929200"/>
              <a:gd name="connsiteX1230" fmla="*/ 7224960 w 11372400"/>
              <a:gd name="connsiteY1230" fmla="*/ 724591 h 5929200"/>
              <a:gd name="connsiteX1231" fmla="*/ 7224960 w 11372400"/>
              <a:gd name="connsiteY1231" fmla="*/ 322073 h 5929200"/>
              <a:gd name="connsiteX1232" fmla="*/ 6350886 w 11372400"/>
              <a:gd name="connsiteY1232" fmla="*/ 322073 h 5929200"/>
              <a:gd name="connsiteX1233" fmla="*/ 6350886 w 11372400"/>
              <a:gd name="connsiteY1233" fmla="*/ 724591 h 5929200"/>
              <a:gd name="connsiteX1234" fmla="*/ 6784272 w 11372400"/>
              <a:gd name="connsiteY1234" fmla="*/ 724591 h 5929200"/>
              <a:gd name="connsiteX1235" fmla="*/ 6784272 w 11372400"/>
              <a:gd name="connsiteY1235" fmla="*/ 322073 h 5929200"/>
              <a:gd name="connsiteX1236" fmla="*/ 5910198 w 11372400"/>
              <a:gd name="connsiteY1236" fmla="*/ 322073 h 5929200"/>
              <a:gd name="connsiteX1237" fmla="*/ 5910198 w 11372400"/>
              <a:gd name="connsiteY1237" fmla="*/ 724591 h 5929200"/>
              <a:gd name="connsiteX1238" fmla="*/ 6343584 w 11372400"/>
              <a:gd name="connsiteY1238" fmla="*/ 724591 h 5929200"/>
              <a:gd name="connsiteX1239" fmla="*/ 6343584 w 11372400"/>
              <a:gd name="connsiteY1239" fmla="*/ 322073 h 5929200"/>
              <a:gd name="connsiteX1240" fmla="*/ 5469511 w 11372400"/>
              <a:gd name="connsiteY1240" fmla="*/ 322073 h 5929200"/>
              <a:gd name="connsiteX1241" fmla="*/ 5469511 w 11372400"/>
              <a:gd name="connsiteY1241" fmla="*/ 724591 h 5929200"/>
              <a:gd name="connsiteX1242" fmla="*/ 5902896 w 11372400"/>
              <a:gd name="connsiteY1242" fmla="*/ 724591 h 5929200"/>
              <a:gd name="connsiteX1243" fmla="*/ 5902896 w 11372400"/>
              <a:gd name="connsiteY1243" fmla="*/ 322073 h 5929200"/>
              <a:gd name="connsiteX1244" fmla="*/ 5028826 w 11372400"/>
              <a:gd name="connsiteY1244" fmla="*/ 322073 h 5929200"/>
              <a:gd name="connsiteX1245" fmla="*/ 5028826 w 11372400"/>
              <a:gd name="connsiteY1245" fmla="*/ 724591 h 5929200"/>
              <a:gd name="connsiteX1246" fmla="*/ 5462211 w 11372400"/>
              <a:gd name="connsiteY1246" fmla="*/ 724591 h 5929200"/>
              <a:gd name="connsiteX1247" fmla="*/ 5462211 w 11372400"/>
              <a:gd name="connsiteY1247" fmla="*/ 322073 h 5929200"/>
              <a:gd name="connsiteX1248" fmla="*/ 4588140 w 11372400"/>
              <a:gd name="connsiteY1248" fmla="*/ 322073 h 5929200"/>
              <a:gd name="connsiteX1249" fmla="*/ 4588140 w 11372400"/>
              <a:gd name="connsiteY1249" fmla="*/ 724591 h 5929200"/>
              <a:gd name="connsiteX1250" fmla="*/ 5021524 w 11372400"/>
              <a:gd name="connsiteY1250" fmla="*/ 724591 h 5929200"/>
              <a:gd name="connsiteX1251" fmla="*/ 5021524 w 11372400"/>
              <a:gd name="connsiteY1251" fmla="*/ 322073 h 5929200"/>
              <a:gd name="connsiteX1252" fmla="*/ 4147451 w 11372400"/>
              <a:gd name="connsiteY1252" fmla="*/ 322073 h 5929200"/>
              <a:gd name="connsiteX1253" fmla="*/ 4147451 w 11372400"/>
              <a:gd name="connsiteY1253" fmla="*/ 724591 h 5929200"/>
              <a:gd name="connsiteX1254" fmla="*/ 4580836 w 11372400"/>
              <a:gd name="connsiteY1254" fmla="*/ 724591 h 5929200"/>
              <a:gd name="connsiteX1255" fmla="*/ 4580836 w 11372400"/>
              <a:gd name="connsiteY1255" fmla="*/ 322073 h 5929200"/>
              <a:gd name="connsiteX1256" fmla="*/ 3706762 w 11372400"/>
              <a:gd name="connsiteY1256" fmla="*/ 322073 h 5929200"/>
              <a:gd name="connsiteX1257" fmla="*/ 3706762 w 11372400"/>
              <a:gd name="connsiteY1257" fmla="*/ 724591 h 5929200"/>
              <a:gd name="connsiteX1258" fmla="*/ 4140150 w 11372400"/>
              <a:gd name="connsiteY1258" fmla="*/ 724591 h 5929200"/>
              <a:gd name="connsiteX1259" fmla="*/ 4140150 w 11372400"/>
              <a:gd name="connsiteY1259" fmla="*/ 322073 h 5929200"/>
              <a:gd name="connsiteX1260" fmla="*/ 3266074 w 11372400"/>
              <a:gd name="connsiteY1260" fmla="*/ 322073 h 5929200"/>
              <a:gd name="connsiteX1261" fmla="*/ 3266074 w 11372400"/>
              <a:gd name="connsiteY1261" fmla="*/ 724591 h 5929200"/>
              <a:gd name="connsiteX1262" fmla="*/ 3699460 w 11372400"/>
              <a:gd name="connsiteY1262" fmla="*/ 724591 h 5929200"/>
              <a:gd name="connsiteX1263" fmla="*/ 3699460 w 11372400"/>
              <a:gd name="connsiteY1263" fmla="*/ 322073 h 5929200"/>
              <a:gd name="connsiteX1264" fmla="*/ 2825386 w 11372400"/>
              <a:gd name="connsiteY1264" fmla="*/ 322073 h 5929200"/>
              <a:gd name="connsiteX1265" fmla="*/ 2825386 w 11372400"/>
              <a:gd name="connsiteY1265" fmla="*/ 724591 h 5929200"/>
              <a:gd name="connsiteX1266" fmla="*/ 3258772 w 11372400"/>
              <a:gd name="connsiteY1266" fmla="*/ 724591 h 5929200"/>
              <a:gd name="connsiteX1267" fmla="*/ 3258772 w 11372400"/>
              <a:gd name="connsiteY1267" fmla="*/ 322073 h 5929200"/>
              <a:gd name="connsiteX1268" fmla="*/ 2384699 w 11372400"/>
              <a:gd name="connsiteY1268" fmla="*/ 322073 h 5929200"/>
              <a:gd name="connsiteX1269" fmla="*/ 2384699 w 11372400"/>
              <a:gd name="connsiteY1269" fmla="*/ 724591 h 5929200"/>
              <a:gd name="connsiteX1270" fmla="*/ 2818085 w 11372400"/>
              <a:gd name="connsiteY1270" fmla="*/ 724591 h 5929200"/>
              <a:gd name="connsiteX1271" fmla="*/ 2818085 w 11372400"/>
              <a:gd name="connsiteY1271" fmla="*/ 322073 h 5929200"/>
              <a:gd name="connsiteX1272" fmla="*/ 1944011 w 11372400"/>
              <a:gd name="connsiteY1272" fmla="*/ 322073 h 5929200"/>
              <a:gd name="connsiteX1273" fmla="*/ 1944011 w 11372400"/>
              <a:gd name="connsiteY1273" fmla="*/ 724591 h 5929200"/>
              <a:gd name="connsiteX1274" fmla="*/ 2377397 w 11372400"/>
              <a:gd name="connsiteY1274" fmla="*/ 724591 h 5929200"/>
              <a:gd name="connsiteX1275" fmla="*/ 2377397 w 11372400"/>
              <a:gd name="connsiteY1275" fmla="*/ 322073 h 5929200"/>
              <a:gd name="connsiteX1276" fmla="*/ 1503321 w 11372400"/>
              <a:gd name="connsiteY1276" fmla="*/ 322073 h 5929200"/>
              <a:gd name="connsiteX1277" fmla="*/ 1503321 w 11372400"/>
              <a:gd name="connsiteY1277" fmla="*/ 724591 h 5929200"/>
              <a:gd name="connsiteX1278" fmla="*/ 1936709 w 11372400"/>
              <a:gd name="connsiteY1278" fmla="*/ 724591 h 5929200"/>
              <a:gd name="connsiteX1279" fmla="*/ 1936709 w 11372400"/>
              <a:gd name="connsiteY1279" fmla="*/ 322073 h 5929200"/>
              <a:gd name="connsiteX1280" fmla="*/ 1062633 w 11372400"/>
              <a:gd name="connsiteY1280" fmla="*/ 322073 h 5929200"/>
              <a:gd name="connsiteX1281" fmla="*/ 1062633 w 11372400"/>
              <a:gd name="connsiteY1281" fmla="*/ 724591 h 5929200"/>
              <a:gd name="connsiteX1282" fmla="*/ 1496019 w 11372400"/>
              <a:gd name="connsiteY1282" fmla="*/ 724591 h 5929200"/>
              <a:gd name="connsiteX1283" fmla="*/ 1496019 w 11372400"/>
              <a:gd name="connsiteY1283" fmla="*/ 322073 h 5929200"/>
              <a:gd name="connsiteX1284" fmla="*/ 621945 w 11372400"/>
              <a:gd name="connsiteY1284" fmla="*/ 322073 h 5929200"/>
              <a:gd name="connsiteX1285" fmla="*/ 621945 w 11372400"/>
              <a:gd name="connsiteY1285" fmla="*/ 724591 h 5929200"/>
              <a:gd name="connsiteX1286" fmla="*/ 1055332 w 11372400"/>
              <a:gd name="connsiteY1286" fmla="*/ 724591 h 5929200"/>
              <a:gd name="connsiteX1287" fmla="*/ 1055332 w 11372400"/>
              <a:gd name="connsiteY1287" fmla="*/ 322073 h 5929200"/>
              <a:gd name="connsiteX1288" fmla="*/ 181257 w 11372400"/>
              <a:gd name="connsiteY1288" fmla="*/ 322073 h 5929200"/>
              <a:gd name="connsiteX1289" fmla="*/ 181257 w 11372400"/>
              <a:gd name="connsiteY1289" fmla="*/ 724591 h 5929200"/>
              <a:gd name="connsiteX1290" fmla="*/ 614643 w 11372400"/>
              <a:gd name="connsiteY1290" fmla="*/ 724591 h 5929200"/>
              <a:gd name="connsiteX1291" fmla="*/ 614643 w 11372400"/>
              <a:gd name="connsiteY1291" fmla="*/ 322073 h 5929200"/>
              <a:gd name="connsiteX1292" fmla="*/ 173955 w 11372400"/>
              <a:gd name="connsiteY1292" fmla="*/ 0 h 5929200"/>
              <a:gd name="connsiteX1293" fmla="*/ 181257 w 11372400"/>
              <a:gd name="connsiteY1293" fmla="*/ 0 h 5929200"/>
              <a:gd name="connsiteX1294" fmla="*/ 181257 w 11372400"/>
              <a:gd name="connsiteY1294" fmla="*/ 314771 h 5929200"/>
              <a:gd name="connsiteX1295" fmla="*/ 614643 w 11372400"/>
              <a:gd name="connsiteY1295" fmla="*/ 314771 h 5929200"/>
              <a:gd name="connsiteX1296" fmla="*/ 614643 w 11372400"/>
              <a:gd name="connsiteY1296" fmla="*/ 0 h 5929200"/>
              <a:gd name="connsiteX1297" fmla="*/ 621945 w 11372400"/>
              <a:gd name="connsiteY1297" fmla="*/ 0 h 5929200"/>
              <a:gd name="connsiteX1298" fmla="*/ 621945 w 11372400"/>
              <a:gd name="connsiteY1298" fmla="*/ 314771 h 5929200"/>
              <a:gd name="connsiteX1299" fmla="*/ 1055332 w 11372400"/>
              <a:gd name="connsiteY1299" fmla="*/ 314771 h 5929200"/>
              <a:gd name="connsiteX1300" fmla="*/ 1055332 w 11372400"/>
              <a:gd name="connsiteY1300" fmla="*/ 0 h 5929200"/>
              <a:gd name="connsiteX1301" fmla="*/ 1062633 w 11372400"/>
              <a:gd name="connsiteY1301" fmla="*/ 0 h 5929200"/>
              <a:gd name="connsiteX1302" fmla="*/ 1062633 w 11372400"/>
              <a:gd name="connsiteY1302" fmla="*/ 314771 h 5929200"/>
              <a:gd name="connsiteX1303" fmla="*/ 1496019 w 11372400"/>
              <a:gd name="connsiteY1303" fmla="*/ 314771 h 5929200"/>
              <a:gd name="connsiteX1304" fmla="*/ 1496019 w 11372400"/>
              <a:gd name="connsiteY1304" fmla="*/ 0 h 5929200"/>
              <a:gd name="connsiteX1305" fmla="*/ 1503321 w 11372400"/>
              <a:gd name="connsiteY1305" fmla="*/ 0 h 5929200"/>
              <a:gd name="connsiteX1306" fmla="*/ 1503321 w 11372400"/>
              <a:gd name="connsiteY1306" fmla="*/ 314771 h 5929200"/>
              <a:gd name="connsiteX1307" fmla="*/ 1936709 w 11372400"/>
              <a:gd name="connsiteY1307" fmla="*/ 314771 h 5929200"/>
              <a:gd name="connsiteX1308" fmla="*/ 1936709 w 11372400"/>
              <a:gd name="connsiteY1308" fmla="*/ 0 h 5929200"/>
              <a:gd name="connsiteX1309" fmla="*/ 1944011 w 11372400"/>
              <a:gd name="connsiteY1309" fmla="*/ 0 h 5929200"/>
              <a:gd name="connsiteX1310" fmla="*/ 1944011 w 11372400"/>
              <a:gd name="connsiteY1310" fmla="*/ 314771 h 5929200"/>
              <a:gd name="connsiteX1311" fmla="*/ 2377397 w 11372400"/>
              <a:gd name="connsiteY1311" fmla="*/ 314771 h 5929200"/>
              <a:gd name="connsiteX1312" fmla="*/ 2377397 w 11372400"/>
              <a:gd name="connsiteY1312" fmla="*/ 0 h 5929200"/>
              <a:gd name="connsiteX1313" fmla="*/ 2384699 w 11372400"/>
              <a:gd name="connsiteY1313" fmla="*/ 0 h 5929200"/>
              <a:gd name="connsiteX1314" fmla="*/ 2384699 w 11372400"/>
              <a:gd name="connsiteY1314" fmla="*/ 314771 h 5929200"/>
              <a:gd name="connsiteX1315" fmla="*/ 2818085 w 11372400"/>
              <a:gd name="connsiteY1315" fmla="*/ 314771 h 5929200"/>
              <a:gd name="connsiteX1316" fmla="*/ 2818085 w 11372400"/>
              <a:gd name="connsiteY1316" fmla="*/ 0 h 5929200"/>
              <a:gd name="connsiteX1317" fmla="*/ 2825386 w 11372400"/>
              <a:gd name="connsiteY1317" fmla="*/ 0 h 5929200"/>
              <a:gd name="connsiteX1318" fmla="*/ 2825386 w 11372400"/>
              <a:gd name="connsiteY1318" fmla="*/ 314771 h 5929200"/>
              <a:gd name="connsiteX1319" fmla="*/ 3258772 w 11372400"/>
              <a:gd name="connsiteY1319" fmla="*/ 314771 h 5929200"/>
              <a:gd name="connsiteX1320" fmla="*/ 3258772 w 11372400"/>
              <a:gd name="connsiteY1320" fmla="*/ 0 h 5929200"/>
              <a:gd name="connsiteX1321" fmla="*/ 3266074 w 11372400"/>
              <a:gd name="connsiteY1321" fmla="*/ 0 h 5929200"/>
              <a:gd name="connsiteX1322" fmla="*/ 3266074 w 11372400"/>
              <a:gd name="connsiteY1322" fmla="*/ 314771 h 5929200"/>
              <a:gd name="connsiteX1323" fmla="*/ 3699460 w 11372400"/>
              <a:gd name="connsiteY1323" fmla="*/ 314771 h 5929200"/>
              <a:gd name="connsiteX1324" fmla="*/ 3699460 w 11372400"/>
              <a:gd name="connsiteY1324" fmla="*/ 0 h 5929200"/>
              <a:gd name="connsiteX1325" fmla="*/ 3706762 w 11372400"/>
              <a:gd name="connsiteY1325" fmla="*/ 0 h 5929200"/>
              <a:gd name="connsiteX1326" fmla="*/ 3706762 w 11372400"/>
              <a:gd name="connsiteY1326" fmla="*/ 314771 h 5929200"/>
              <a:gd name="connsiteX1327" fmla="*/ 4140150 w 11372400"/>
              <a:gd name="connsiteY1327" fmla="*/ 314771 h 5929200"/>
              <a:gd name="connsiteX1328" fmla="*/ 4140150 w 11372400"/>
              <a:gd name="connsiteY1328" fmla="*/ 0 h 5929200"/>
              <a:gd name="connsiteX1329" fmla="*/ 4147451 w 11372400"/>
              <a:gd name="connsiteY1329" fmla="*/ 0 h 5929200"/>
              <a:gd name="connsiteX1330" fmla="*/ 4147451 w 11372400"/>
              <a:gd name="connsiteY1330" fmla="*/ 314771 h 5929200"/>
              <a:gd name="connsiteX1331" fmla="*/ 4580836 w 11372400"/>
              <a:gd name="connsiteY1331" fmla="*/ 314771 h 5929200"/>
              <a:gd name="connsiteX1332" fmla="*/ 4580836 w 11372400"/>
              <a:gd name="connsiteY1332" fmla="*/ 0 h 5929200"/>
              <a:gd name="connsiteX1333" fmla="*/ 4588140 w 11372400"/>
              <a:gd name="connsiteY1333" fmla="*/ 0 h 5929200"/>
              <a:gd name="connsiteX1334" fmla="*/ 4588140 w 11372400"/>
              <a:gd name="connsiteY1334" fmla="*/ 314771 h 5929200"/>
              <a:gd name="connsiteX1335" fmla="*/ 5021524 w 11372400"/>
              <a:gd name="connsiteY1335" fmla="*/ 314771 h 5929200"/>
              <a:gd name="connsiteX1336" fmla="*/ 5021524 w 11372400"/>
              <a:gd name="connsiteY1336" fmla="*/ 0 h 5929200"/>
              <a:gd name="connsiteX1337" fmla="*/ 5028826 w 11372400"/>
              <a:gd name="connsiteY1337" fmla="*/ 0 h 5929200"/>
              <a:gd name="connsiteX1338" fmla="*/ 5028826 w 11372400"/>
              <a:gd name="connsiteY1338" fmla="*/ 314771 h 5929200"/>
              <a:gd name="connsiteX1339" fmla="*/ 5462211 w 11372400"/>
              <a:gd name="connsiteY1339" fmla="*/ 314771 h 5929200"/>
              <a:gd name="connsiteX1340" fmla="*/ 5462211 w 11372400"/>
              <a:gd name="connsiteY1340" fmla="*/ 0 h 5929200"/>
              <a:gd name="connsiteX1341" fmla="*/ 5469511 w 11372400"/>
              <a:gd name="connsiteY1341" fmla="*/ 0 h 5929200"/>
              <a:gd name="connsiteX1342" fmla="*/ 5469511 w 11372400"/>
              <a:gd name="connsiteY1342" fmla="*/ 314771 h 5929200"/>
              <a:gd name="connsiteX1343" fmla="*/ 5902896 w 11372400"/>
              <a:gd name="connsiteY1343" fmla="*/ 314771 h 5929200"/>
              <a:gd name="connsiteX1344" fmla="*/ 5902896 w 11372400"/>
              <a:gd name="connsiteY1344" fmla="*/ 0 h 5929200"/>
              <a:gd name="connsiteX1345" fmla="*/ 5910198 w 11372400"/>
              <a:gd name="connsiteY1345" fmla="*/ 0 h 5929200"/>
              <a:gd name="connsiteX1346" fmla="*/ 5910198 w 11372400"/>
              <a:gd name="connsiteY1346" fmla="*/ 314771 h 5929200"/>
              <a:gd name="connsiteX1347" fmla="*/ 6343584 w 11372400"/>
              <a:gd name="connsiteY1347" fmla="*/ 314771 h 5929200"/>
              <a:gd name="connsiteX1348" fmla="*/ 6343584 w 11372400"/>
              <a:gd name="connsiteY1348" fmla="*/ 0 h 5929200"/>
              <a:gd name="connsiteX1349" fmla="*/ 6350886 w 11372400"/>
              <a:gd name="connsiteY1349" fmla="*/ 0 h 5929200"/>
              <a:gd name="connsiteX1350" fmla="*/ 6350886 w 11372400"/>
              <a:gd name="connsiteY1350" fmla="*/ 314771 h 5929200"/>
              <a:gd name="connsiteX1351" fmla="*/ 6784272 w 11372400"/>
              <a:gd name="connsiteY1351" fmla="*/ 314771 h 5929200"/>
              <a:gd name="connsiteX1352" fmla="*/ 6784272 w 11372400"/>
              <a:gd name="connsiteY1352" fmla="*/ 0 h 5929200"/>
              <a:gd name="connsiteX1353" fmla="*/ 6791574 w 11372400"/>
              <a:gd name="connsiteY1353" fmla="*/ 0 h 5929200"/>
              <a:gd name="connsiteX1354" fmla="*/ 6791574 w 11372400"/>
              <a:gd name="connsiteY1354" fmla="*/ 314771 h 5929200"/>
              <a:gd name="connsiteX1355" fmla="*/ 7224960 w 11372400"/>
              <a:gd name="connsiteY1355" fmla="*/ 314771 h 5929200"/>
              <a:gd name="connsiteX1356" fmla="*/ 7224960 w 11372400"/>
              <a:gd name="connsiteY1356" fmla="*/ 0 h 5929200"/>
              <a:gd name="connsiteX1357" fmla="*/ 7232262 w 11372400"/>
              <a:gd name="connsiteY1357" fmla="*/ 0 h 5929200"/>
              <a:gd name="connsiteX1358" fmla="*/ 7232262 w 11372400"/>
              <a:gd name="connsiteY1358" fmla="*/ 314771 h 5929200"/>
              <a:gd name="connsiteX1359" fmla="*/ 7665648 w 11372400"/>
              <a:gd name="connsiteY1359" fmla="*/ 314771 h 5929200"/>
              <a:gd name="connsiteX1360" fmla="*/ 7665648 w 11372400"/>
              <a:gd name="connsiteY1360" fmla="*/ 0 h 5929200"/>
              <a:gd name="connsiteX1361" fmla="*/ 7672950 w 11372400"/>
              <a:gd name="connsiteY1361" fmla="*/ 0 h 5929200"/>
              <a:gd name="connsiteX1362" fmla="*/ 7672950 w 11372400"/>
              <a:gd name="connsiteY1362" fmla="*/ 314771 h 5929200"/>
              <a:gd name="connsiteX1363" fmla="*/ 8106336 w 11372400"/>
              <a:gd name="connsiteY1363" fmla="*/ 314771 h 5929200"/>
              <a:gd name="connsiteX1364" fmla="*/ 8106336 w 11372400"/>
              <a:gd name="connsiteY1364" fmla="*/ 0 h 5929200"/>
              <a:gd name="connsiteX1365" fmla="*/ 8113638 w 11372400"/>
              <a:gd name="connsiteY1365" fmla="*/ 0 h 5929200"/>
              <a:gd name="connsiteX1366" fmla="*/ 8113638 w 11372400"/>
              <a:gd name="connsiteY1366" fmla="*/ 314771 h 5929200"/>
              <a:gd name="connsiteX1367" fmla="*/ 8547024 w 11372400"/>
              <a:gd name="connsiteY1367" fmla="*/ 314771 h 5929200"/>
              <a:gd name="connsiteX1368" fmla="*/ 8547024 w 11372400"/>
              <a:gd name="connsiteY1368" fmla="*/ 0 h 5929200"/>
              <a:gd name="connsiteX1369" fmla="*/ 8554326 w 11372400"/>
              <a:gd name="connsiteY1369" fmla="*/ 0 h 5929200"/>
              <a:gd name="connsiteX1370" fmla="*/ 8554326 w 11372400"/>
              <a:gd name="connsiteY1370" fmla="*/ 314771 h 5929200"/>
              <a:gd name="connsiteX1371" fmla="*/ 8987712 w 11372400"/>
              <a:gd name="connsiteY1371" fmla="*/ 314771 h 5929200"/>
              <a:gd name="connsiteX1372" fmla="*/ 8987712 w 11372400"/>
              <a:gd name="connsiteY1372" fmla="*/ 0 h 5929200"/>
              <a:gd name="connsiteX1373" fmla="*/ 8995014 w 11372400"/>
              <a:gd name="connsiteY1373" fmla="*/ 0 h 5929200"/>
              <a:gd name="connsiteX1374" fmla="*/ 8995014 w 11372400"/>
              <a:gd name="connsiteY1374" fmla="*/ 314771 h 5929200"/>
              <a:gd name="connsiteX1375" fmla="*/ 9428400 w 11372400"/>
              <a:gd name="connsiteY1375" fmla="*/ 314771 h 5929200"/>
              <a:gd name="connsiteX1376" fmla="*/ 9428400 w 11372400"/>
              <a:gd name="connsiteY1376" fmla="*/ 0 h 5929200"/>
              <a:gd name="connsiteX1377" fmla="*/ 9435702 w 11372400"/>
              <a:gd name="connsiteY1377" fmla="*/ 0 h 5929200"/>
              <a:gd name="connsiteX1378" fmla="*/ 9435702 w 11372400"/>
              <a:gd name="connsiteY1378" fmla="*/ 314771 h 5929200"/>
              <a:gd name="connsiteX1379" fmla="*/ 9869088 w 11372400"/>
              <a:gd name="connsiteY1379" fmla="*/ 314771 h 5929200"/>
              <a:gd name="connsiteX1380" fmla="*/ 9869088 w 11372400"/>
              <a:gd name="connsiteY1380" fmla="*/ 0 h 5929200"/>
              <a:gd name="connsiteX1381" fmla="*/ 9876390 w 11372400"/>
              <a:gd name="connsiteY1381" fmla="*/ 0 h 5929200"/>
              <a:gd name="connsiteX1382" fmla="*/ 9876390 w 11372400"/>
              <a:gd name="connsiteY1382" fmla="*/ 314771 h 5929200"/>
              <a:gd name="connsiteX1383" fmla="*/ 10309776 w 11372400"/>
              <a:gd name="connsiteY1383" fmla="*/ 314771 h 5929200"/>
              <a:gd name="connsiteX1384" fmla="*/ 10309776 w 11372400"/>
              <a:gd name="connsiteY1384" fmla="*/ 0 h 5929200"/>
              <a:gd name="connsiteX1385" fmla="*/ 10317078 w 11372400"/>
              <a:gd name="connsiteY1385" fmla="*/ 0 h 5929200"/>
              <a:gd name="connsiteX1386" fmla="*/ 10317078 w 11372400"/>
              <a:gd name="connsiteY1386" fmla="*/ 314771 h 5929200"/>
              <a:gd name="connsiteX1387" fmla="*/ 10750464 w 11372400"/>
              <a:gd name="connsiteY1387" fmla="*/ 314771 h 5929200"/>
              <a:gd name="connsiteX1388" fmla="*/ 10750464 w 11372400"/>
              <a:gd name="connsiteY1388" fmla="*/ 1486 h 5929200"/>
              <a:gd name="connsiteX1389" fmla="*/ 10757766 w 11372400"/>
              <a:gd name="connsiteY1389" fmla="*/ 2503 h 5929200"/>
              <a:gd name="connsiteX1390" fmla="*/ 10757766 w 11372400"/>
              <a:gd name="connsiteY1390" fmla="*/ 314771 h 5929200"/>
              <a:gd name="connsiteX1391" fmla="*/ 11179987 w 11372400"/>
              <a:gd name="connsiteY1391" fmla="*/ 314771 h 5929200"/>
              <a:gd name="connsiteX1392" fmla="*/ 11187289 w 11372400"/>
              <a:gd name="connsiteY1392" fmla="*/ 322073 h 5929200"/>
              <a:gd name="connsiteX1393" fmla="*/ 10757766 w 11372400"/>
              <a:gd name="connsiteY1393" fmla="*/ 322073 h 5929200"/>
              <a:gd name="connsiteX1394" fmla="*/ 10757766 w 11372400"/>
              <a:gd name="connsiteY1394" fmla="*/ 724591 h 5929200"/>
              <a:gd name="connsiteX1395" fmla="*/ 11191152 w 11372400"/>
              <a:gd name="connsiteY1395" fmla="*/ 724591 h 5929200"/>
              <a:gd name="connsiteX1396" fmla="*/ 11191152 w 11372400"/>
              <a:gd name="connsiteY1396" fmla="*/ 325936 h 5929200"/>
              <a:gd name="connsiteX1397" fmla="*/ 11198454 w 11372400"/>
              <a:gd name="connsiteY1397" fmla="*/ 333238 h 5929200"/>
              <a:gd name="connsiteX1398" fmla="*/ 11198454 w 11372400"/>
              <a:gd name="connsiteY1398" fmla="*/ 724591 h 5929200"/>
              <a:gd name="connsiteX1399" fmla="*/ 11372400 w 11372400"/>
              <a:gd name="connsiteY1399" fmla="*/ 724591 h 5929200"/>
              <a:gd name="connsiteX1400" fmla="*/ 11372400 w 11372400"/>
              <a:gd name="connsiteY1400" fmla="*/ 731893 h 5929200"/>
              <a:gd name="connsiteX1401" fmla="*/ 11198454 w 11372400"/>
              <a:gd name="connsiteY1401" fmla="*/ 731893 h 5929200"/>
              <a:gd name="connsiteX1402" fmla="*/ 11198454 w 11372400"/>
              <a:gd name="connsiteY1402" fmla="*/ 1134411 h 5929200"/>
              <a:gd name="connsiteX1403" fmla="*/ 11372400 w 11372400"/>
              <a:gd name="connsiteY1403" fmla="*/ 1134411 h 5929200"/>
              <a:gd name="connsiteX1404" fmla="*/ 11372400 w 11372400"/>
              <a:gd name="connsiteY1404" fmla="*/ 1141713 h 5929200"/>
              <a:gd name="connsiteX1405" fmla="*/ 11198454 w 11372400"/>
              <a:gd name="connsiteY1405" fmla="*/ 1141713 h 5929200"/>
              <a:gd name="connsiteX1406" fmla="*/ 11198454 w 11372400"/>
              <a:gd name="connsiteY1406" fmla="*/ 1544231 h 5929200"/>
              <a:gd name="connsiteX1407" fmla="*/ 11372400 w 11372400"/>
              <a:gd name="connsiteY1407" fmla="*/ 1544231 h 5929200"/>
              <a:gd name="connsiteX1408" fmla="*/ 11372400 w 11372400"/>
              <a:gd name="connsiteY1408" fmla="*/ 1551533 h 5929200"/>
              <a:gd name="connsiteX1409" fmla="*/ 11198454 w 11372400"/>
              <a:gd name="connsiteY1409" fmla="*/ 1551533 h 5929200"/>
              <a:gd name="connsiteX1410" fmla="*/ 11198454 w 11372400"/>
              <a:gd name="connsiteY1410" fmla="*/ 1954050 h 5929200"/>
              <a:gd name="connsiteX1411" fmla="*/ 11372400 w 11372400"/>
              <a:gd name="connsiteY1411" fmla="*/ 1954050 h 5929200"/>
              <a:gd name="connsiteX1412" fmla="*/ 11372400 w 11372400"/>
              <a:gd name="connsiteY1412" fmla="*/ 1961352 h 5929200"/>
              <a:gd name="connsiteX1413" fmla="*/ 11198454 w 11372400"/>
              <a:gd name="connsiteY1413" fmla="*/ 1961352 h 5929200"/>
              <a:gd name="connsiteX1414" fmla="*/ 11198454 w 11372400"/>
              <a:gd name="connsiteY1414" fmla="*/ 2363870 h 5929200"/>
              <a:gd name="connsiteX1415" fmla="*/ 11372400 w 11372400"/>
              <a:gd name="connsiteY1415" fmla="*/ 2363870 h 5929200"/>
              <a:gd name="connsiteX1416" fmla="*/ 11372400 w 11372400"/>
              <a:gd name="connsiteY1416" fmla="*/ 2371172 h 5929200"/>
              <a:gd name="connsiteX1417" fmla="*/ 11198454 w 11372400"/>
              <a:gd name="connsiteY1417" fmla="*/ 2371172 h 5929200"/>
              <a:gd name="connsiteX1418" fmla="*/ 11198454 w 11372400"/>
              <a:gd name="connsiteY1418" fmla="*/ 2773690 h 5929200"/>
              <a:gd name="connsiteX1419" fmla="*/ 11372400 w 11372400"/>
              <a:gd name="connsiteY1419" fmla="*/ 2773690 h 5929200"/>
              <a:gd name="connsiteX1420" fmla="*/ 11372400 w 11372400"/>
              <a:gd name="connsiteY1420" fmla="*/ 2780992 h 5929200"/>
              <a:gd name="connsiteX1421" fmla="*/ 11198454 w 11372400"/>
              <a:gd name="connsiteY1421" fmla="*/ 2780992 h 5929200"/>
              <a:gd name="connsiteX1422" fmla="*/ 11198454 w 11372400"/>
              <a:gd name="connsiteY1422" fmla="*/ 3183510 h 5929200"/>
              <a:gd name="connsiteX1423" fmla="*/ 11372400 w 11372400"/>
              <a:gd name="connsiteY1423" fmla="*/ 3183510 h 5929200"/>
              <a:gd name="connsiteX1424" fmla="*/ 11372400 w 11372400"/>
              <a:gd name="connsiteY1424" fmla="*/ 3190812 h 5929200"/>
              <a:gd name="connsiteX1425" fmla="*/ 11198454 w 11372400"/>
              <a:gd name="connsiteY1425" fmla="*/ 3190812 h 5929200"/>
              <a:gd name="connsiteX1426" fmla="*/ 11198454 w 11372400"/>
              <a:gd name="connsiteY1426" fmla="*/ 3593330 h 5929200"/>
              <a:gd name="connsiteX1427" fmla="*/ 11372400 w 11372400"/>
              <a:gd name="connsiteY1427" fmla="*/ 3593330 h 5929200"/>
              <a:gd name="connsiteX1428" fmla="*/ 11372400 w 11372400"/>
              <a:gd name="connsiteY1428" fmla="*/ 3600632 h 5929200"/>
              <a:gd name="connsiteX1429" fmla="*/ 11198454 w 11372400"/>
              <a:gd name="connsiteY1429" fmla="*/ 3600632 h 5929200"/>
              <a:gd name="connsiteX1430" fmla="*/ 11198454 w 11372400"/>
              <a:gd name="connsiteY1430" fmla="*/ 4003150 h 5929200"/>
              <a:gd name="connsiteX1431" fmla="*/ 11372400 w 11372400"/>
              <a:gd name="connsiteY1431" fmla="*/ 4003150 h 5929200"/>
              <a:gd name="connsiteX1432" fmla="*/ 11372400 w 11372400"/>
              <a:gd name="connsiteY1432" fmla="*/ 4010452 h 5929200"/>
              <a:gd name="connsiteX1433" fmla="*/ 11198454 w 11372400"/>
              <a:gd name="connsiteY1433" fmla="*/ 4010452 h 5929200"/>
              <a:gd name="connsiteX1434" fmla="*/ 11198454 w 11372400"/>
              <a:gd name="connsiteY1434" fmla="*/ 4412970 h 5929200"/>
              <a:gd name="connsiteX1435" fmla="*/ 11372400 w 11372400"/>
              <a:gd name="connsiteY1435" fmla="*/ 4412970 h 5929200"/>
              <a:gd name="connsiteX1436" fmla="*/ 11372400 w 11372400"/>
              <a:gd name="connsiteY1436" fmla="*/ 4420272 h 5929200"/>
              <a:gd name="connsiteX1437" fmla="*/ 11198454 w 11372400"/>
              <a:gd name="connsiteY1437" fmla="*/ 4420272 h 5929200"/>
              <a:gd name="connsiteX1438" fmla="*/ 11198454 w 11372400"/>
              <a:gd name="connsiteY1438" fmla="*/ 4822790 h 5929200"/>
              <a:gd name="connsiteX1439" fmla="*/ 11372400 w 11372400"/>
              <a:gd name="connsiteY1439" fmla="*/ 4822790 h 5929200"/>
              <a:gd name="connsiteX1440" fmla="*/ 11372400 w 11372400"/>
              <a:gd name="connsiteY1440" fmla="*/ 4830092 h 5929200"/>
              <a:gd name="connsiteX1441" fmla="*/ 11198454 w 11372400"/>
              <a:gd name="connsiteY1441" fmla="*/ 4830092 h 5929200"/>
              <a:gd name="connsiteX1442" fmla="*/ 11198454 w 11372400"/>
              <a:gd name="connsiteY1442" fmla="*/ 5232610 h 5929200"/>
              <a:gd name="connsiteX1443" fmla="*/ 11372400 w 11372400"/>
              <a:gd name="connsiteY1443" fmla="*/ 5232610 h 5929200"/>
              <a:gd name="connsiteX1444" fmla="*/ 11372400 w 11372400"/>
              <a:gd name="connsiteY1444" fmla="*/ 5239912 h 5929200"/>
              <a:gd name="connsiteX1445" fmla="*/ 11198454 w 11372400"/>
              <a:gd name="connsiteY1445" fmla="*/ 5239912 h 5929200"/>
              <a:gd name="connsiteX1446" fmla="*/ 11198454 w 11372400"/>
              <a:gd name="connsiteY1446" fmla="*/ 5642430 h 5929200"/>
              <a:gd name="connsiteX1447" fmla="*/ 11372400 w 11372400"/>
              <a:gd name="connsiteY1447" fmla="*/ 5642430 h 5929200"/>
              <a:gd name="connsiteX1448" fmla="*/ 11372400 w 11372400"/>
              <a:gd name="connsiteY1448" fmla="*/ 5649732 h 5929200"/>
              <a:gd name="connsiteX1449" fmla="*/ 11198454 w 11372400"/>
              <a:gd name="connsiteY1449" fmla="*/ 5649732 h 5929200"/>
              <a:gd name="connsiteX1450" fmla="*/ 11198454 w 11372400"/>
              <a:gd name="connsiteY1450" fmla="*/ 5929200 h 5929200"/>
              <a:gd name="connsiteX1451" fmla="*/ 11191152 w 11372400"/>
              <a:gd name="connsiteY1451" fmla="*/ 5929200 h 5929200"/>
              <a:gd name="connsiteX1452" fmla="*/ 11191152 w 11372400"/>
              <a:gd name="connsiteY1452" fmla="*/ 5649732 h 5929200"/>
              <a:gd name="connsiteX1453" fmla="*/ 10757766 w 11372400"/>
              <a:gd name="connsiteY1453" fmla="*/ 5649732 h 5929200"/>
              <a:gd name="connsiteX1454" fmla="*/ 10757766 w 11372400"/>
              <a:gd name="connsiteY1454" fmla="*/ 5929200 h 5929200"/>
              <a:gd name="connsiteX1455" fmla="*/ 10750464 w 11372400"/>
              <a:gd name="connsiteY1455" fmla="*/ 5929200 h 5929200"/>
              <a:gd name="connsiteX1456" fmla="*/ 10750464 w 11372400"/>
              <a:gd name="connsiteY1456" fmla="*/ 5649732 h 5929200"/>
              <a:gd name="connsiteX1457" fmla="*/ 10317078 w 11372400"/>
              <a:gd name="connsiteY1457" fmla="*/ 5649732 h 5929200"/>
              <a:gd name="connsiteX1458" fmla="*/ 10317078 w 11372400"/>
              <a:gd name="connsiteY1458" fmla="*/ 5929200 h 5929200"/>
              <a:gd name="connsiteX1459" fmla="*/ 10309776 w 11372400"/>
              <a:gd name="connsiteY1459" fmla="*/ 5929200 h 5929200"/>
              <a:gd name="connsiteX1460" fmla="*/ 10309776 w 11372400"/>
              <a:gd name="connsiteY1460" fmla="*/ 5649732 h 5929200"/>
              <a:gd name="connsiteX1461" fmla="*/ 9876390 w 11372400"/>
              <a:gd name="connsiteY1461" fmla="*/ 5649732 h 5929200"/>
              <a:gd name="connsiteX1462" fmla="*/ 9876390 w 11372400"/>
              <a:gd name="connsiteY1462" fmla="*/ 5929200 h 5929200"/>
              <a:gd name="connsiteX1463" fmla="*/ 9869088 w 11372400"/>
              <a:gd name="connsiteY1463" fmla="*/ 5929200 h 5929200"/>
              <a:gd name="connsiteX1464" fmla="*/ 9869088 w 11372400"/>
              <a:gd name="connsiteY1464" fmla="*/ 5649732 h 5929200"/>
              <a:gd name="connsiteX1465" fmla="*/ 9435702 w 11372400"/>
              <a:gd name="connsiteY1465" fmla="*/ 5649732 h 5929200"/>
              <a:gd name="connsiteX1466" fmla="*/ 9435702 w 11372400"/>
              <a:gd name="connsiteY1466" fmla="*/ 5929200 h 5929200"/>
              <a:gd name="connsiteX1467" fmla="*/ 9428400 w 11372400"/>
              <a:gd name="connsiteY1467" fmla="*/ 5929200 h 5929200"/>
              <a:gd name="connsiteX1468" fmla="*/ 9428400 w 11372400"/>
              <a:gd name="connsiteY1468" fmla="*/ 5649732 h 5929200"/>
              <a:gd name="connsiteX1469" fmla="*/ 8995014 w 11372400"/>
              <a:gd name="connsiteY1469" fmla="*/ 5649732 h 5929200"/>
              <a:gd name="connsiteX1470" fmla="*/ 8995014 w 11372400"/>
              <a:gd name="connsiteY1470" fmla="*/ 5929200 h 5929200"/>
              <a:gd name="connsiteX1471" fmla="*/ 8987712 w 11372400"/>
              <a:gd name="connsiteY1471" fmla="*/ 5929200 h 5929200"/>
              <a:gd name="connsiteX1472" fmla="*/ 8987712 w 11372400"/>
              <a:gd name="connsiteY1472" fmla="*/ 5649732 h 5929200"/>
              <a:gd name="connsiteX1473" fmla="*/ 8554326 w 11372400"/>
              <a:gd name="connsiteY1473" fmla="*/ 5649732 h 5929200"/>
              <a:gd name="connsiteX1474" fmla="*/ 8554326 w 11372400"/>
              <a:gd name="connsiteY1474" fmla="*/ 5929200 h 5929200"/>
              <a:gd name="connsiteX1475" fmla="*/ 8547024 w 11372400"/>
              <a:gd name="connsiteY1475" fmla="*/ 5929200 h 5929200"/>
              <a:gd name="connsiteX1476" fmla="*/ 8547024 w 11372400"/>
              <a:gd name="connsiteY1476" fmla="*/ 5649732 h 5929200"/>
              <a:gd name="connsiteX1477" fmla="*/ 8113638 w 11372400"/>
              <a:gd name="connsiteY1477" fmla="*/ 5649732 h 5929200"/>
              <a:gd name="connsiteX1478" fmla="*/ 8113638 w 11372400"/>
              <a:gd name="connsiteY1478" fmla="*/ 5929200 h 5929200"/>
              <a:gd name="connsiteX1479" fmla="*/ 8106336 w 11372400"/>
              <a:gd name="connsiteY1479" fmla="*/ 5929200 h 5929200"/>
              <a:gd name="connsiteX1480" fmla="*/ 8106336 w 11372400"/>
              <a:gd name="connsiteY1480" fmla="*/ 5649732 h 5929200"/>
              <a:gd name="connsiteX1481" fmla="*/ 7672950 w 11372400"/>
              <a:gd name="connsiteY1481" fmla="*/ 5649732 h 5929200"/>
              <a:gd name="connsiteX1482" fmla="*/ 7672950 w 11372400"/>
              <a:gd name="connsiteY1482" fmla="*/ 5929200 h 5929200"/>
              <a:gd name="connsiteX1483" fmla="*/ 7665648 w 11372400"/>
              <a:gd name="connsiteY1483" fmla="*/ 5929200 h 5929200"/>
              <a:gd name="connsiteX1484" fmla="*/ 7665648 w 11372400"/>
              <a:gd name="connsiteY1484" fmla="*/ 5649732 h 5929200"/>
              <a:gd name="connsiteX1485" fmla="*/ 7232262 w 11372400"/>
              <a:gd name="connsiteY1485" fmla="*/ 5649732 h 5929200"/>
              <a:gd name="connsiteX1486" fmla="*/ 7232262 w 11372400"/>
              <a:gd name="connsiteY1486" fmla="*/ 5929200 h 5929200"/>
              <a:gd name="connsiteX1487" fmla="*/ 7224960 w 11372400"/>
              <a:gd name="connsiteY1487" fmla="*/ 5929200 h 5929200"/>
              <a:gd name="connsiteX1488" fmla="*/ 7224960 w 11372400"/>
              <a:gd name="connsiteY1488" fmla="*/ 5649732 h 5929200"/>
              <a:gd name="connsiteX1489" fmla="*/ 6791574 w 11372400"/>
              <a:gd name="connsiteY1489" fmla="*/ 5649732 h 5929200"/>
              <a:gd name="connsiteX1490" fmla="*/ 6791574 w 11372400"/>
              <a:gd name="connsiteY1490" fmla="*/ 5929200 h 5929200"/>
              <a:gd name="connsiteX1491" fmla="*/ 6784272 w 11372400"/>
              <a:gd name="connsiteY1491" fmla="*/ 5929200 h 5929200"/>
              <a:gd name="connsiteX1492" fmla="*/ 6784272 w 11372400"/>
              <a:gd name="connsiteY1492" fmla="*/ 5649732 h 5929200"/>
              <a:gd name="connsiteX1493" fmla="*/ 6350886 w 11372400"/>
              <a:gd name="connsiteY1493" fmla="*/ 5649732 h 5929200"/>
              <a:gd name="connsiteX1494" fmla="*/ 6350886 w 11372400"/>
              <a:gd name="connsiteY1494" fmla="*/ 5929200 h 5929200"/>
              <a:gd name="connsiteX1495" fmla="*/ 6343584 w 11372400"/>
              <a:gd name="connsiteY1495" fmla="*/ 5929200 h 5929200"/>
              <a:gd name="connsiteX1496" fmla="*/ 6343584 w 11372400"/>
              <a:gd name="connsiteY1496" fmla="*/ 5649732 h 5929200"/>
              <a:gd name="connsiteX1497" fmla="*/ 5910198 w 11372400"/>
              <a:gd name="connsiteY1497" fmla="*/ 5649732 h 5929200"/>
              <a:gd name="connsiteX1498" fmla="*/ 5910198 w 11372400"/>
              <a:gd name="connsiteY1498" fmla="*/ 5929200 h 5929200"/>
              <a:gd name="connsiteX1499" fmla="*/ 5902896 w 11372400"/>
              <a:gd name="connsiteY1499" fmla="*/ 5929200 h 5929200"/>
              <a:gd name="connsiteX1500" fmla="*/ 5902896 w 11372400"/>
              <a:gd name="connsiteY1500" fmla="*/ 5649732 h 5929200"/>
              <a:gd name="connsiteX1501" fmla="*/ 5469511 w 11372400"/>
              <a:gd name="connsiteY1501" fmla="*/ 5649732 h 5929200"/>
              <a:gd name="connsiteX1502" fmla="*/ 5469511 w 11372400"/>
              <a:gd name="connsiteY1502" fmla="*/ 5929200 h 5929200"/>
              <a:gd name="connsiteX1503" fmla="*/ 5462211 w 11372400"/>
              <a:gd name="connsiteY1503" fmla="*/ 5929200 h 5929200"/>
              <a:gd name="connsiteX1504" fmla="*/ 5462211 w 11372400"/>
              <a:gd name="connsiteY1504" fmla="*/ 5649732 h 5929200"/>
              <a:gd name="connsiteX1505" fmla="*/ 5028826 w 11372400"/>
              <a:gd name="connsiteY1505" fmla="*/ 5649732 h 5929200"/>
              <a:gd name="connsiteX1506" fmla="*/ 5028826 w 11372400"/>
              <a:gd name="connsiteY1506" fmla="*/ 5929200 h 5929200"/>
              <a:gd name="connsiteX1507" fmla="*/ 5021524 w 11372400"/>
              <a:gd name="connsiteY1507" fmla="*/ 5929200 h 5929200"/>
              <a:gd name="connsiteX1508" fmla="*/ 5021524 w 11372400"/>
              <a:gd name="connsiteY1508" fmla="*/ 5649732 h 5929200"/>
              <a:gd name="connsiteX1509" fmla="*/ 4588140 w 11372400"/>
              <a:gd name="connsiteY1509" fmla="*/ 5649732 h 5929200"/>
              <a:gd name="connsiteX1510" fmla="*/ 4588140 w 11372400"/>
              <a:gd name="connsiteY1510" fmla="*/ 5929200 h 5929200"/>
              <a:gd name="connsiteX1511" fmla="*/ 4580836 w 11372400"/>
              <a:gd name="connsiteY1511" fmla="*/ 5929200 h 5929200"/>
              <a:gd name="connsiteX1512" fmla="*/ 4580836 w 11372400"/>
              <a:gd name="connsiteY1512" fmla="*/ 5649732 h 5929200"/>
              <a:gd name="connsiteX1513" fmla="*/ 4147451 w 11372400"/>
              <a:gd name="connsiteY1513" fmla="*/ 5649732 h 5929200"/>
              <a:gd name="connsiteX1514" fmla="*/ 4147451 w 11372400"/>
              <a:gd name="connsiteY1514" fmla="*/ 5929200 h 5929200"/>
              <a:gd name="connsiteX1515" fmla="*/ 4140150 w 11372400"/>
              <a:gd name="connsiteY1515" fmla="*/ 5929200 h 5929200"/>
              <a:gd name="connsiteX1516" fmla="*/ 4140150 w 11372400"/>
              <a:gd name="connsiteY1516" fmla="*/ 5649732 h 5929200"/>
              <a:gd name="connsiteX1517" fmla="*/ 3706762 w 11372400"/>
              <a:gd name="connsiteY1517" fmla="*/ 5649732 h 5929200"/>
              <a:gd name="connsiteX1518" fmla="*/ 3706762 w 11372400"/>
              <a:gd name="connsiteY1518" fmla="*/ 5929200 h 5929200"/>
              <a:gd name="connsiteX1519" fmla="*/ 3699460 w 11372400"/>
              <a:gd name="connsiteY1519" fmla="*/ 5929200 h 5929200"/>
              <a:gd name="connsiteX1520" fmla="*/ 3699460 w 11372400"/>
              <a:gd name="connsiteY1520" fmla="*/ 5649732 h 5929200"/>
              <a:gd name="connsiteX1521" fmla="*/ 3266074 w 11372400"/>
              <a:gd name="connsiteY1521" fmla="*/ 5649732 h 5929200"/>
              <a:gd name="connsiteX1522" fmla="*/ 3266074 w 11372400"/>
              <a:gd name="connsiteY1522" fmla="*/ 5929200 h 5929200"/>
              <a:gd name="connsiteX1523" fmla="*/ 3258772 w 11372400"/>
              <a:gd name="connsiteY1523" fmla="*/ 5929200 h 5929200"/>
              <a:gd name="connsiteX1524" fmla="*/ 3258772 w 11372400"/>
              <a:gd name="connsiteY1524" fmla="*/ 5649732 h 5929200"/>
              <a:gd name="connsiteX1525" fmla="*/ 2825386 w 11372400"/>
              <a:gd name="connsiteY1525" fmla="*/ 5649732 h 5929200"/>
              <a:gd name="connsiteX1526" fmla="*/ 2825386 w 11372400"/>
              <a:gd name="connsiteY1526" fmla="*/ 5929200 h 5929200"/>
              <a:gd name="connsiteX1527" fmla="*/ 2818085 w 11372400"/>
              <a:gd name="connsiteY1527" fmla="*/ 5929200 h 5929200"/>
              <a:gd name="connsiteX1528" fmla="*/ 2818085 w 11372400"/>
              <a:gd name="connsiteY1528" fmla="*/ 5649732 h 5929200"/>
              <a:gd name="connsiteX1529" fmla="*/ 2384699 w 11372400"/>
              <a:gd name="connsiteY1529" fmla="*/ 5649732 h 5929200"/>
              <a:gd name="connsiteX1530" fmla="*/ 2384699 w 11372400"/>
              <a:gd name="connsiteY1530" fmla="*/ 5929200 h 5929200"/>
              <a:gd name="connsiteX1531" fmla="*/ 2377397 w 11372400"/>
              <a:gd name="connsiteY1531" fmla="*/ 5929200 h 5929200"/>
              <a:gd name="connsiteX1532" fmla="*/ 2377397 w 11372400"/>
              <a:gd name="connsiteY1532" fmla="*/ 5649732 h 5929200"/>
              <a:gd name="connsiteX1533" fmla="*/ 1944011 w 11372400"/>
              <a:gd name="connsiteY1533" fmla="*/ 5649732 h 5929200"/>
              <a:gd name="connsiteX1534" fmla="*/ 1944011 w 11372400"/>
              <a:gd name="connsiteY1534" fmla="*/ 5929200 h 5929200"/>
              <a:gd name="connsiteX1535" fmla="*/ 1936709 w 11372400"/>
              <a:gd name="connsiteY1535" fmla="*/ 5929200 h 5929200"/>
              <a:gd name="connsiteX1536" fmla="*/ 1936709 w 11372400"/>
              <a:gd name="connsiteY1536" fmla="*/ 5649732 h 5929200"/>
              <a:gd name="connsiteX1537" fmla="*/ 1503321 w 11372400"/>
              <a:gd name="connsiteY1537" fmla="*/ 5649732 h 5929200"/>
              <a:gd name="connsiteX1538" fmla="*/ 1503321 w 11372400"/>
              <a:gd name="connsiteY1538" fmla="*/ 5929200 h 5929200"/>
              <a:gd name="connsiteX1539" fmla="*/ 1496019 w 11372400"/>
              <a:gd name="connsiteY1539" fmla="*/ 5929200 h 5929200"/>
              <a:gd name="connsiteX1540" fmla="*/ 1496019 w 11372400"/>
              <a:gd name="connsiteY1540" fmla="*/ 5649732 h 5929200"/>
              <a:gd name="connsiteX1541" fmla="*/ 1062633 w 11372400"/>
              <a:gd name="connsiteY1541" fmla="*/ 5649732 h 5929200"/>
              <a:gd name="connsiteX1542" fmla="*/ 1062633 w 11372400"/>
              <a:gd name="connsiteY1542" fmla="*/ 5929200 h 5929200"/>
              <a:gd name="connsiteX1543" fmla="*/ 1055332 w 11372400"/>
              <a:gd name="connsiteY1543" fmla="*/ 5929200 h 5929200"/>
              <a:gd name="connsiteX1544" fmla="*/ 1055332 w 11372400"/>
              <a:gd name="connsiteY1544" fmla="*/ 5649732 h 5929200"/>
              <a:gd name="connsiteX1545" fmla="*/ 621945 w 11372400"/>
              <a:gd name="connsiteY1545" fmla="*/ 5649732 h 5929200"/>
              <a:gd name="connsiteX1546" fmla="*/ 621945 w 11372400"/>
              <a:gd name="connsiteY1546" fmla="*/ 5927716 h 5929200"/>
              <a:gd name="connsiteX1547" fmla="*/ 614643 w 11372400"/>
              <a:gd name="connsiteY1547" fmla="*/ 5926699 h 5929200"/>
              <a:gd name="connsiteX1548" fmla="*/ 614643 w 11372400"/>
              <a:gd name="connsiteY1548" fmla="*/ 5649732 h 5929200"/>
              <a:gd name="connsiteX1549" fmla="*/ 227716 w 11372400"/>
              <a:gd name="connsiteY1549" fmla="*/ 5649732 h 5929200"/>
              <a:gd name="connsiteX1550" fmla="*/ 220414 w 11372400"/>
              <a:gd name="connsiteY1550" fmla="*/ 5642430 h 5929200"/>
              <a:gd name="connsiteX1551" fmla="*/ 614643 w 11372400"/>
              <a:gd name="connsiteY1551" fmla="*/ 5642430 h 5929200"/>
              <a:gd name="connsiteX1552" fmla="*/ 614643 w 11372400"/>
              <a:gd name="connsiteY1552" fmla="*/ 5239912 h 5929200"/>
              <a:gd name="connsiteX1553" fmla="*/ 181257 w 11372400"/>
              <a:gd name="connsiteY1553" fmla="*/ 5239912 h 5929200"/>
              <a:gd name="connsiteX1554" fmla="*/ 181257 w 11372400"/>
              <a:gd name="connsiteY1554" fmla="*/ 5603273 h 5929200"/>
              <a:gd name="connsiteX1555" fmla="*/ 173955 w 11372400"/>
              <a:gd name="connsiteY1555" fmla="*/ 5595971 h 5929200"/>
              <a:gd name="connsiteX1556" fmla="*/ 173955 w 11372400"/>
              <a:gd name="connsiteY1556" fmla="*/ 5239912 h 5929200"/>
              <a:gd name="connsiteX1557" fmla="*/ 0 w 11372400"/>
              <a:gd name="connsiteY1557" fmla="*/ 5239912 h 5929200"/>
              <a:gd name="connsiteX1558" fmla="*/ 0 w 11372400"/>
              <a:gd name="connsiteY1558" fmla="*/ 5232610 h 5929200"/>
              <a:gd name="connsiteX1559" fmla="*/ 173955 w 11372400"/>
              <a:gd name="connsiteY1559" fmla="*/ 5232610 h 5929200"/>
              <a:gd name="connsiteX1560" fmla="*/ 173955 w 11372400"/>
              <a:gd name="connsiteY1560" fmla="*/ 4830092 h 5929200"/>
              <a:gd name="connsiteX1561" fmla="*/ 0 w 11372400"/>
              <a:gd name="connsiteY1561" fmla="*/ 4830092 h 5929200"/>
              <a:gd name="connsiteX1562" fmla="*/ 0 w 11372400"/>
              <a:gd name="connsiteY1562" fmla="*/ 4822790 h 5929200"/>
              <a:gd name="connsiteX1563" fmla="*/ 173955 w 11372400"/>
              <a:gd name="connsiteY1563" fmla="*/ 4822790 h 5929200"/>
              <a:gd name="connsiteX1564" fmla="*/ 173955 w 11372400"/>
              <a:gd name="connsiteY1564" fmla="*/ 4420272 h 5929200"/>
              <a:gd name="connsiteX1565" fmla="*/ 1 w 11372400"/>
              <a:gd name="connsiteY1565" fmla="*/ 4420272 h 5929200"/>
              <a:gd name="connsiteX1566" fmla="*/ 1 w 11372400"/>
              <a:gd name="connsiteY1566" fmla="*/ 4412970 h 5929200"/>
              <a:gd name="connsiteX1567" fmla="*/ 173955 w 11372400"/>
              <a:gd name="connsiteY1567" fmla="*/ 4412970 h 5929200"/>
              <a:gd name="connsiteX1568" fmla="*/ 173955 w 11372400"/>
              <a:gd name="connsiteY1568" fmla="*/ 4010452 h 5929200"/>
              <a:gd name="connsiteX1569" fmla="*/ 1 w 11372400"/>
              <a:gd name="connsiteY1569" fmla="*/ 4010452 h 5929200"/>
              <a:gd name="connsiteX1570" fmla="*/ 1 w 11372400"/>
              <a:gd name="connsiteY1570" fmla="*/ 4003150 h 5929200"/>
              <a:gd name="connsiteX1571" fmla="*/ 173955 w 11372400"/>
              <a:gd name="connsiteY1571" fmla="*/ 4003150 h 5929200"/>
              <a:gd name="connsiteX1572" fmla="*/ 173955 w 11372400"/>
              <a:gd name="connsiteY1572" fmla="*/ 3600632 h 5929200"/>
              <a:gd name="connsiteX1573" fmla="*/ 1 w 11372400"/>
              <a:gd name="connsiteY1573" fmla="*/ 3600632 h 5929200"/>
              <a:gd name="connsiteX1574" fmla="*/ 1 w 11372400"/>
              <a:gd name="connsiteY1574" fmla="*/ 3593330 h 5929200"/>
              <a:gd name="connsiteX1575" fmla="*/ 173955 w 11372400"/>
              <a:gd name="connsiteY1575" fmla="*/ 3593330 h 5929200"/>
              <a:gd name="connsiteX1576" fmla="*/ 173955 w 11372400"/>
              <a:gd name="connsiteY1576" fmla="*/ 3190812 h 5929200"/>
              <a:gd name="connsiteX1577" fmla="*/ 1 w 11372400"/>
              <a:gd name="connsiteY1577" fmla="*/ 3190812 h 5929200"/>
              <a:gd name="connsiteX1578" fmla="*/ 1 w 11372400"/>
              <a:gd name="connsiteY1578" fmla="*/ 3183510 h 5929200"/>
              <a:gd name="connsiteX1579" fmla="*/ 173955 w 11372400"/>
              <a:gd name="connsiteY1579" fmla="*/ 3183510 h 5929200"/>
              <a:gd name="connsiteX1580" fmla="*/ 173955 w 11372400"/>
              <a:gd name="connsiteY1580" fmla="*/ 2780992 h 5929200"/>
              <a:gd name="connsiteX1581" fmla="*/ 1 w 11372400"/>
              <a:gd name="connsiteY1581" fmla="*/ 2780992 h 5929200"/>
              <a:gd name="connsiteX1582" fmla="*/ 1 w 11372400"/>
              <a:gd name="connsiteY1582" fmla="*/ 2773690 h 5929200"/>
              <a:gd name="connsiteX1583" fmla="*/ 173955 w 11372400"/>
              <a:gd name="connsiteY1583" fmla="*/ 2773690 h 5929200"/>
              <a:gd name="connsiteX1584" fmla="*/ 173955 w 11372400"/>
              <a:gd name="connsiteY1584" fmla="*/ 2371172 h 5929200"/>
              <a:gd name="connsiteX1585" fmla="*/ 1 w 11372400"/>
              <a:gd name="connsiteY1585" fmla="*/ 2371172 h 5929200"/>
              <a:gd name="connsiteX1586" fmla="*/ 1 w 11372400"/>
              <a:gd name="connsiteY1586" fmla="*/ 2363870 h 5929200"/>
              <a:gd name="connsiteX1587" fmla="*/ 173955 w 11372400"/>
              <a:gd name="connsiteY1587" fmla="*/ 2363870 h 5929200"/>
              <a:gd name="connsiteX1588" fmla="*/ 173955 w 11372400"/>
              <a:gd name="connsiteY1588" fmla="*/ 1961352 h 5929200"/>
              <a:gd name="connsiteX1589" fmla="*/ 2 w 11372400"/>
              <a:gd name="connsiteY1589" fmla="*/ 1961352 h 5929200"/>
              <a:gd name="connsiteX1590" fmla="*/ 2 w 11372400"/>
              <a:gd name="connsiteY1590" fmla="*/ 1954050 h 5929200"/>
              <a:gd name="connsiteX1591" fmla="*/ 173955 w 11372400"/>
              <a:gd name="connsiteY1591" fmla="*/ 1954050 h 5929200"/>
              <a:gd name="connsiteX1592" fmla="*/ 173955 w 11372400"/>
              <a:gd name="connsiteY1592" fmla="*/ 1551533 h 5929200"/>
              <a:gd name="connsiteX1593" fmla="*/ 2 w 11372400"/>
              <a:gd name="connsiteY1593" fmla="*/ 1551533 h 5929200"/>
              <a:gd name="connsiteX1594" fmla="*/ 2 w 11372400"/>
              <a:gd name="connsiteY1594" fmla="*/ 1544231 h 5929200"/>
              <a:gd name="connsiteX1595" fmla="*/ 173955 w 11372400"/>
              <a:gd name="connsiteY1595" fmla="*/ 1544231 h 5929200"/>
              <a:gd name="connsiteX1596" fmla="*/ 173955 w 11372400"/>
              <a:gd name="connsiteY1596" fmla="*/ 1141713 h 5929200"/>
              <a:gd name="connsiteX1597" fmla="*/ 2 w 11372400"/>
              <a:gd name="connsiteY1597" fmla="*/ 1141713 h 5929200"/>
              <a:gd name="connsiteX1598" fmla="*/ 2 w 11372400"/>
              <a:gd name="connsiteY1598" fmla="*/ 1134411 h 5929200"/>
              <a:gd name="connsiteX1599" fmla="*/ 173955 w 11372400"/>
              <a:gd name="connsiteY1599" fmla="*/ 1134411 h 5929200"/>
              <a:gd name="connsiteX1600" fmla="*/ 173955 w 11372400"/>
              <a:gd name="connsiteY1600" fmla="*/ 731893 h 5929200"/>
              <a:gd name="connsiteX1601" fmla="*/ 2 w 11372400"/>
              <a:gd name="connsiteY1601" fmla="*/ 731893 h 5929200"/>
              <a:gd name="connsiteX1602" fmla="*/ 2 w 11372400"/>
              <a:gd name="connsiteY1602" fmla="*/ 724591 h 5929200"/>
              <a:gd name="connsiteX1603" fmla="*/ 173955 w 11372400"/>
              <a:gd name="connsiteY1603" fmla="*/ 724591 h 5929200"/>
              <a:gd name="connsiteX1604" fmla="*/ 173955 w 11372400"/>
              <a:gd name="connsiteY1604" fmla="*/ 322073 h 5929200"/>
              <a:gd name="connsiteX1605" fmla="*/ 2 w 11372400"/>
              <a:gd name="connsiteY1605" fmla="*/ 322073 h 5929200"/>
              <a:gd name="connsiteX1606" fmla="*/ 2 w 11372400"/>
              <a:gd name="connsiteY1606" fmla="*/ 314771 h 5929200"/>
              <a:gd name="connsiteX1607" fmla="*/ 173955 w 11372400"/>
              <a:gd name="connsiteY1607" fmla="*/ 314771 h 5929200"/>
            </a:gdLst>
            <a:ahLst/>
            <a:cxnLst/>
            <a:rect l="l" t="t" r="r" b="b"/>
            <a:pathLst>
              <a:path w="11372400" h="5929200">
                <a:moveTo>
                  <a:pt x="10757766" y="5239912"/>
                </a:moveTo>
                <a:lnTo>
                  <a:pt x="10757766" y="5642430"/>
                </a:lnTo>
                <a:lnTo>
                  <a:pt x="11191152" y="5642430"/>
                </a:lnTo>
                <a:lnTo>
                  <a:pt x="11191152" y="5239912"/>
                </a:lnTo>
                <a:close/>
                <a:moveTo>
                  <a:pt x="10317078" y="5239912"/>
                </a:moveTo>
                <a:lnTo>
                  <a:pt x="10317078" y="5642430"/>
                </a:lnTo>
                <a:lnTo>
                  <a:pt x="10750464" y="5642430"/>
                </a:lnTo>
                <a:lnTo>
                  <a:pt x="10750464" y="5239912"/>
                </a:lnTo>
                <a:close/>
                <a:moveTo>
                  <a:pt x="9876390" y="5239912"/>
                </a:moveTo>
                <a:lnTo>
                  <a:pt x="9876390" y="5642430"/>
                </a:lnTo>
                <a:lnTo>
                  <a:pt x="10309776" y="5642430"/>
                </a:lnTo>
                <a:lnTo>
                  <a:pt x="10309776" y="5239912"/>
                </a:lnTo>
                <a:close/>
                <a:moveTo>
                  <a:pt x="9435702" y="5239912"/>
                </a:moveTo>
                <a:lnTo>
                  <a:pt x="9435702" y="5642430"/>
                </a:lnTo>
                <a:lnTo>
                  <a:pt x="9869088" y="5642430"/>
                </a:lnTo>
                <a:lnTo>
                  <a:pt x="9869088" y="5239912"/>
                </a:lnTo>
                <a:close/>
                <a:moveTo>
                  <a:pt x="8995014" y="5239912"/>
                </a:moveTo>
                <a:lnTo>
                  <a:pt x="8995014" y="5642430"/>
                </a:lnTo>
                <a:lnTo>
                  <a:pt x="9428400" y="5642430"/>
                </a:lnTo>
                <a:lnTo>
                  <a:pt x="9428400" y="5239912"/>
                </a:lnTo>
                <a:close/>
                <a:moveTo>
                  <a:pt x="8554326" y="5239912"/>
                </a:moveTo>
                <a:lnTo>
                  <a:pt x="8554326" y="5642430"/>
                </a:lnTo>
                <a:lnTo>
                  <a:pt x="8987712" y="5642430"/>
                </a:lnTo>
                <a:lnTo>
                  <a:pt x="8987712" y="5239912"/>
                </a:lnTo>
                <a:close/>
                <a:moveTo>
                  <a:pt x="8113638" y="5239912"/>
                </a:moveTo>
                <a:lnTo>
                  <a:pt x="8113638" y="5642430"/>
                </a:lnTo>
                <a:lnTo>
                  <a:pt x="8547024" y="5642430"/>
                </a:lnTo>
                <a:lnTo>
                  <a:pt x="8547024" y="5239912"/>
                </a:lnTo>
                <a:close/>
                <a:moveTo>
                  <a:pt x="7672950" y="5239912"/>
                </a:moveTo>
                <a:lnTo>
                  <a:pt x="7672950" y="5642430"/>
                </a:lnTo>
                <a:lnTo>
                  <a:pt x="8106336" y="5642430"/>
                </a:lnTo>
                <a:lnTo>
                  <a:pt x="8106336" y="5239912"/>
                </a:lnTo>
                <a:close/>
                <a:moveTo>
                  <a:pt x="7232262" y="5239912"/>
                </a:moveTo>
                <a:lnTo>
                  <a:pt x="7232262" y="5642430"/>
                </a:lnTo>
                <a:lnTo>
                  <a:pt x="7665648" y="5642430"/>
                </a:lnTo>
                <a:lnTo>
                  <a:pt x="7665648" y="5239912"/>
                </a:lnTo>
                <a:close/>
                <a:moveTo>
                  <a:pt x="6791574" y="5239912"/>
                </a:moveTo>
                <a:lnTo>
                  <a:pt x="6791574" y="5642430"/>
                </a:lnTo>
                <a:lnTo>
                  <a:pt x="7224960" y="5642430"/>
                </a:lnTo>
                <a:lnTo>
                  <a:pt x="7224960" y="5239912"/>
                </a:lnTo>
                <a:close/>
                <a:moveTo>
                  <a:pt x="6350886" y="5239912"/>
                </a:moveTo>
                <a:lnTo>
                  <a:pt x="6350886" y="5642430"/>
                </a:lnTo>
                <a:lnTo>
                  <a:pt x="6784272" y="5642430"/>
                </a:lnTo>
                <a:lnTo>
                  <a:pt x="6784272" y="5239912"/>
                </a:lnTo>
                <a:close/>
                <a:moveTo>
                  <a:pt x="5910198" y="5239912"/>
                </a:moveTo>
                <a:lnTo>
                  <a:pt x="5910198" y="5642430"/>
                </a:lnTo>
                <a:lnTo>
                  <a:pt x="6343584" y="5642430"/>
                </a:lnTo>
                <a:lnTo>
                  <a:pt x="6343584" y="5239912"/>
                </a:lnTo>
                <a:close/>
                <a:moveTo>
                  <a:pt x="5469511" y="5239912"/>
                </a:moveTo>
                <a:lnTo>
                  <a:pt x="5469511" y="5642430"/>
                </a:lnTo>
                <a:lnTo>
                  <a:pt x="5902896" y="5642430"/>
                </a:lnTo>
                <a:lnTo>
                  <a:pt x="5902896" y="5239912"/>
                </a:lnTo>
                <a:close/>
                <a:moveTo>
                  <a:pt x="5028826" y="5239912"/>
                </a:moveTo>
                <a:lnTo>
                  <a:pt x="5028826" y="5642430"/>
                </a:lnTo>
                <a:lnTo>
                  <a:pt x="5462211" y="5642430"/>
                </a:lnTo>
                <a:lnTo>
                  <a:pt x="5462211" y="5239912"/>
                </a:lnTo>
                <a:close/>
                <a:moveTo>
                  <a:pt x="4588140" y="5239912"/>
                </a:moveTo>
                <a:lnTo>
                  <a:pt x="4588140" y="5642430"/>
                </a:lnTo>
                <a:lnTo>
                  <a:pt x="5021524" y="5642430"/>
                </a:lnTo>
                <a:lnTo>
                  <a:pt x="5021524" y="5239912"/>
                </a:lnTo>
                <a:close/>
                <a:moveTo>
                  <a:pt x="4147451" y="5239912"/>
                </a:moveTo>
                <a:lnTo>
                  <a:pt x="4147451" y="5642430"/>
                </a:lnTo>
                <a:lnTo>
                  <a:pt x="4580836" y="5642430"/>
                </a:lnTo>
                <a:lnTo>
                  <a:pt x="4580836" y="5239912"/>
                </a:lnTo>
                <a:close/>
                <a:moveTo>
                  <a:pt x="3706762" y="5239912"/>
                </a:moveTo>
                <a:lnTo>
                  <a:pt x="3706762" y="5642430"/>
                </a:lnTo>
                <a:lnTo>
                  <a:pt x="4140150" y="5642430"/>
                </a:lnTo>
                <a:lnTo>
                  <a:pt x="4140150" y="5239912"/>
                </a:lnTo>
                <a:close/>
                <a:moveTo>
                  <a:pt x="3266074" y="5239912"/>
                </a:moveTo>
                <a:lnTo>
                  <a:pt x="3266074" y="5642430"/>
                </a:lnTo>
                <a:lnTo>
                  <a:pt x="3699460" y="5642430"/>
                </a:lnTo>
                <a:lnTo>
                  <a:pt x="3699460" y="5239912"/>
                </a:lnTo>
                <a:close/>
                <a:moveTo>
                  <a:pt x="2825386" y="5239912"/>
                </a:moveTo>
                <a:lnTo>
                  <a:pt x="2825386" y="5642430"/>
                </a:lnTo>
                <a:lnTo>
                  <a:pt x="3258772" y="5642430"/>
                </a:lnTo>
                <a:lnTo>
                  <a:pt x="3258772" y="5239912"/>
                </a:lnTo>
                <a:close/>
                <a:moveTo>
                  <a:pt x="2384699" y="5239912"/>
                </a:moveTo>
                <a:lnTo>
                  <a:pt x="2384699" y="5642430"/>
                </a:lnTo>
                <a:lnTo>
                  <a:pt x="2818085" y="5642430"/>
                </a:lnTo>
                <a:lnTo>
                  <a:pt x="2818085" y="5239912"/>
                </a:lnTo>
                <a:close/>
                <a:moveTo>
                  <a:pt x="1944011" y="5239912"/>
                </a:moveTo>
                <a:lnTo>
                  <a:pt x="1944011" y="5642430"/>
                </a:lnTo>
                <a:lnTo>
                  <a:pt x="2377397" y="5642430"/>
                </a:lnTo>
                <a:lnTo>
                  <a:pt x="2377397" y="5239912"/>
                </a:lnTo>
                <a:close/>
                <a:moveTo>
                  <a:pt x="1503321" y="5239912"/>
                </a:moveTo>
                <a:lnTo>
                  <a:pt x="1503321" y="5642430"/>
                </a:lnTo>
                <a:lnTo>
                  <a:pt x="1936709" y="5642430"/>
                </a:lnTo>
                <a:lnTo>
                  <a:pt x="1936709" y="5239912"/>
                </a:lnTo>
                <a:close/>
                <a:moveTo>
                  <a:pt x="1062633" y="5239912"/>
                </a:moveTo>
                <a:lnTo>
                  <a:pt x="1062633" y="5642430"/>
                </a:lnTo>
                <a:lnTo>
                  <a:pt x="1496019" y="5642430"/>
                </a:lnTo>
                <a:lnTo>
                  <a:pt x="1496019" y="5239912"/>
                </a:lnTo>
                <a:close/>
                <a:moveTo>
                  <a:pt x="621945" y="5239912"/>
                </a:moveTo>
                <a:lnTo>
                  <a:pt x="621945" y="5642430"/>
                </a:lnTo>
                <a:lnTo>
                  <a:pt x="1055332" y="5642430"/>
                </a:lnTo>
                <a:lnTo>
                  <a:pt x="1055332" y="5239912"/>
                </a:lnTo>
                <a:close/>
                <a:moveTo>
                  <a:pt x="10757766" y="4830092"/>
                </a:moveTo>
                <a:lnTo>
                  <a:pt x="10757766" y="5232610"/>
                </a:lnTo>
                <a:lnTo>
                  <a:pt x="11191152" y="5232610"/>
                </a:lnTo>
                <a:lnTo>
                  <a:pt x="11191152" y="4830092"/>
                </a:lnTo>
                <a:close/>
                <a:moveTo>
                  <a:pt x="10317078" y="4830092"/>
                </a:moveTo>
                <a:lnTo>
                  <a:pt x="10317078" y="5232610"/>
                </a:lnTo>
                <a:lnTo>
                  <a:pt x="10750464" y="5232610"/>
                </a:lnTo>
                <a:lnTo>
                  <a:pt x="10750464" y="4830092"/>
                </a:lnTo>
                <a:close/>
                <a:moveTo>
                  <a:pt x="9876390" y="4830092"/>
                </a:moveTo>
                <a:lnTo>
                  <a:pt x="9876390" y="5232610"/>
                </a:lnTo>
                <a:lnTo>
                  <a:pt x="10309776" y="5232610"/>
                </a:lnTo>
                <a:lnTo>
                  <a:pt x="10309776" y="4830092"/>
                </a:lnTo>
                <a:close/>
                <a:moveTo>
                  <a:pt x="9435702" y="4830092"/>
                </a:moveTo>
                <a:lnTo>
                  <a:pt x="9435702" y="5232610"/>
                </a:lnTo>
                <a:lnTo>
                  <a:pt x="9869088" y="5232610"/>
                </a:lnTo>
                <a:lnTo>
                  <a:pt x="9869088" y="4830092"/>
                </a:lnTo>
                <a:close/>
                <a:moveTo>
                  <a:pt x="8995014" y="4830092"/>
                </a:moveTo>
                <a:lnTo>
                  <a:pt x="8995014" y="5232610"/>
                </a:lnTo>
                <a:lnTo>
                  <a:pt x="9428400" y="5232610"/>
                </a:lnTo>
                <a:lnTo>
                  <a:pt x="9428400" y="4830092"/>
                </a:lnTo>
                <a:close/>
                <a:moveTo>
                  <a:pt x="8554326" y="4830092"/>
                </a:moveTo>
                <a:lnTo>
                  <a:pt x="8554326" y="5232610"/>
                </a:lnTo>
                <a:lnTo>
                  <a:pt x="8987712" y="5232610"/>
                </a:lnTo>
                <a:lnTo>
                  <a:pt x="8987712" y="4830092"/>
                </a:lnTo>
                <a:close/>
                <a:moveTo>
                  <a:pt x="8113638" y="4830092"/>
                </a:moveTo>
                <a:lnTo>
                  <a:pt x="8113638" y="5232610"/>
                </a:lnTo>
                <a:lnTo>
                  <a:pt x="8547024" y="5232610"/>
                </a:lnTo>
                <a:lnTo>
                  <a:pt x="8547024" y="4830092"/>
                </a:lnTo>
                <a:close/>
                <a:moveTo>
                  <a:pt x="7672950" y="4830092"/>
                </a:moveTo>
                <a:lnTo>
                  <a:pt x="7672950" y="5232610"/>
                </a:lnTo>
                <a:lnTo>
                  <a:pt x="8106336" y="5232610"/>
                </a:lnTo>
                <a:lnTo>
                  <a:pt x="8106336" y="4830092"/>
                </a:lnTo>
                <a:close/>
                <a:moveTo>
                  <a:pt x="7232262" y="4830092"/>
                </a:moveTo>
                <a:lnTo>
                  <a:pt x="7232262" y="5232610"/>
                </a:lnTo>
                <a:lnTo>
                  <a:pt x="7665648" y="5232610"/>
                </a:lnTo>
                <a:lnTo>
                  <a:pt x="7665648" y="4830092"/>
                </a:lnTo>
                <a:close/>
                <a:moveTo>
                  <a:pt x="6791574" y="4830092"/>
                </a:moveTo>
                <a:lnTo>
                  <a:pt x="6791574" y="5232610"/>
                </a:lnTo>
                <a:lnTo>
                  <a:pt x="7224960" y="5232610"/>
                </a:lnTo>
                <a:lnTo>
                  <a:pt x="7224960" y="4830092"/>
                </a:lnTo>
                <a:close/>
                <a:moveTo>
                  <a:pt x="6350886" y="4830092"/>
                </a:moveTo>
                <a:lnTo>
                  <a:pt x="6350886" y="5232610"/>
                </a:lnTo>
                <a:lnTo>
                  <a:pt x="6784272" y="5232610"/>
                </a:lnTo>
                <a:lnTo>
                  <a:pt x="6784272" y="4830092"/>
                </a:lnTo>
                <a:close/>
                <a:moveTo>
                  <a:pt x="5910198" y="4830092"/>
                </a:moveTo>
                <a:lnTo>
                  <a:pt x="5910198" y="5232610"/>
                </a:lnTo>
                <a:lnTo>
                  <a:pt x="6343584" y="5232610"/>
                </a:lnTo>
                <a:lnTo>
                  <a:pt x="6343584" y="4830092"/>
                </a:lnTo>
                <a:close/>
                <a:moveTo>
                  <a:pt x="5469511" y="4830092"/>
                </a:moveTo>
                <a:lnTo>
                  <a:pt x="5469511" y="5232610"/>
                </a:lnTo>
                <a:lnTo>
                  <a:pt x="5902896" y="5232610"/>
                </a:lnTo>
                <a:lnTo>
                  <a:pt x="5902896" y="4830092"/>
                </a:lnTo>
                <a:close/>
                <a:moveTo>
                  <a:pt x="5028826" y="4830092"/>
                </a:moveTo>
                <a:lnTo>
                  <a:pt x="5028826" y="5232610"/>
                </a:lnTo>
                <a:lnTo>
                  <a:pt x="5462211" y="5232610"/>
                </a:lnTo>
                <a:lnTo>
                  <a:pt x="5462211" y="4830092"/>
                </a:lnTo>
                <a:close/>
                <a:moveTo>
                  <a:pt x="4588140" y="4830092"/>
                </a:moveTo>
                <a:lnTo>
                  <a:pt x="4588140" y="5232610"/>
                </a:lnTo>
                <a:lnTo>
                  <a:pt x="5021524" y="5232610"/>
                </a:lnTo>
                <a:lnTo>
                  <a:pt x="5021524" y="4830092"/>
                </a:lnTo>
                <a:close/>
                <a:moveTo>
                  <a:pt x="4147451" y="4830092"/>
                </a:moveTo>
                <a:lnTo>
                  <a:pt x="4147451" y="5232610"/>
                </a:lnTo>
                <a:lnTo>
                  <a:pt x="4580836" y="5232610"/>
                </a:lnTo>
                <a:lnTo>
                  <a:pt x="4580836" y="4830092"/>
                </a:lnTo>
                <a:close/>
                <a:moveTo>
                  <a:pt x="3706762" y="4830092"/>
                </a:moveTo>
                <a:lnTo>
                  <a:pt x="3706762" y="5232610"/>
                </a:lnTo>
                <a:lnTo>
                  <a:pt x="4140150" y="5232610"/>
                </a:lnTo>
                <a:lnTo>
                  <a:pt x="4140150" y="4830092"/>
                </a:lnTo>
                <a:close/>
                <a:moveTo>
                  <a:pt x="3266074" y="4830092"/>
                </a:moveTo>
                <a:lnTo>
                  <a:pt x="3266074" y="5232610"/>
                </a:lnTo>
                <a:lnTo>
                  <a:pt x="3699460" y="5232610"/>
                </a:lnTo>
                <a:lnTo>
                  <a:pt x="3699460" y="4830092"/>
                </a:lnTo>
                <a:close/>
                <a:moveTo>
                  <a:pt x="2825386" y="4830092"/>
                </a:moveTo>
                <a:lnTo>
                  <a:pt x="2825386" y="5232610"/>
                </a:lnTo>
                <a:lnTo>
                  <a:pt x="3258772" y="5232610"/>
                </a:lnTo>
                <a:lnTo>
                  <a:pt x="3258772" y="4830092"/>
                </a:lnTo>
                <a:close/>
                <a:moveTo>
                  <a:pt x="2384699" y="4830092"/>
                </a:moveTo>
                <a:lnTo>
                  <a:pt x="2384699" y="5232610"/>
                </a:lnTo>
                <a:lnTo>
                  <a:pt x="2818085" y="5232610"/>
                </a:lnTo>
                <a:lnTo>
                  <a:pt x="2818085" y="4830092"/>
                </a:lnTo>
                <a:close/>
                <a:moveTo>
                  <a:pt x="1944011" y="4830092"/>
                </a:moveTo>
                <a:lnTo>
                  <a:pt x="1944011" y="5232610"/>
                </a:lnTo>
                <a:lnTo>
                  <a:pt x="2377397" y="5232610"/>
                </a:lnTo>
                <a:lnTo>
                  <a:pt x="2377397" y="4830092"/>
                </a:lnTo>
                <a:close/>
                <a:moveTo>
                  <a:pt x="1503321" y="4830092"/>
                </a:moveTo>
                <a:lnTo>
                  <a:pt x="1503321" y="5232610"/>
                </a:lnTo>
                <a:lnTo>
                  <a:pt x="1936709" y="5232610"/>
                </a:lnTo>
                <a:lnTo>
                  <a:pt x="1936709" y="4830092"/>
                </a:lnTo>
                <a:close/>
                <a:moveTo>
                  <a:pt x="1062633" y="4830092"/>
                </a:moveTo>
                <a:lnTo>
                  <a:pt x="1062633" y="5232610"/>
                </a:lnTo>
                <a:lnTo>
                  <a:pt x="1496019" y="5232610"/>
                </a:lnTo>
                <a:lnTo>
                  <a:pt x="1496019" y="4830092"/>
                </a:lnTo>
                <a:close/>
                <a:moveTo>
                  <a:pt x="621945" y="4830092"/>
                </a:moveTo>
                <a:lnTo>
                  <a:pt x="621945" y="5232610"/>
                </a:lnTo>
                <a:lnTo>
                  <a:pt x="1055332" y="5232610"/>
                </a:lnTo>
                <a:lnTo>
                  <a:pt x="1055332" y="4830092"/>
                </a:lnTo>
                <a:close/>
                <a:moveTo>
                  <a:pt x="181257" y="4830092"/>
                </a:moveTo>
                <a:lnTo>
                  <a:pt x="181257" y="5232610"/>
                </a:lnTo>
                <a:lnTo>
                  <a:pt x="614643" y="5232610"/>
                </a:lnTo>
                <a:lnTo>
                  <a:pt x="614643" y="4830092"/>
                </a:lnTo>
                <a:close/>
                <a:moveTo>
                  <a:pt x="10757766" y="4420272"/>
                </a:moveTo>
                <a:lnTo>
                  <a:pt x="10757766" y="4822790"/>
                </a:lnTo>
                <a:lnTo>
                  <a:pt x="11191152" y="4822790"/>
                </a:lnTo>
                <a:lnTo>
                  <a:pt x="11191152" y="4420272"/>
                </a:lnTo>
                <a:close/>
                <a:moveTo>
                  <a:pt x="10317078" y="4420272"/>
                </a:moveTo>
                <a:lnTo>
                  <a:pt x="10317078" y="4822790"/>
                </a:lnTo>
                <a:lnTo>
                  <a:pt x="10750464" y="4822790"/>
                </a:lnTo>
                <a:lnTo>
                  <a:pt x="10750464" y="4420272"/>
                </a:lnTo>
                <a:close/>
                <a:moveTo>
                  <a:pt x="9876390" y="4420272"/>
                </a:moveTo>
                <a:lnTo>
                  <a:pt x="9876390" y="4822790"/>
                </a:lnTo>
                <a:lnTo>
                  <a:pt x="10309776" y="4822790"/>
                </a:lnTo>
                <a:lnTo>
                  <a:pt x="10309776" y="4420272"/>
                </a:lnTo>
                <a:close/>
                <a:moveTo>
                  <a:pt x="9435702" y="4420272"/>
                </a:moveTo>
                <a:lnTo>
                  <a:pt x="9435702" y="4822790"/>
                </a:lnTo>
                <a:lnTo>
                  <a:pt x="9869088" y="4822790"/>
                </a:lnTo>
                <a:lnTo>
                  <a:pt x="9869088" y="4420272"/>
                </a:lnTo>
                <a:close/>
                <a:moveTo>
                  <a:pt x="8995014" y="4420272"/>
                </a:moveTo>
                <a:lnTo>
                  <a:pt x="8995014" y="4822790"/>
                </a:lnTo>
                <a:lnTo>
                  <a:pt x="9428400" y="4822790"/>
                </a:lnTo>
                <a:lnTo>
                  <a:pt x="9428400" y="4420272"/>
                </a:lnTo>
                <a:close/>
                <a:moveTo>
                  <a:pt x="8554326" y="4420272"/>
                </a:moveTo>
                <a:lnTo>
                  <a:pt x="8554326" y="4822790"/>
                </a:lnTo>
                <a:lnTo>
                  <a:pt x="8987712" y="4822790"/>
                </a:lnTo>
                <a:lnTo>
                  <a:pt x="8987712" y="4420272"/>
                </a:lnTo>
                <a:close/>
                <a:moveTo>
                  <a:pt x="8113638" y="4420272"/>
                </a:moveTo>
                <a:lnTo>
                  <a:pt x="8113638" y="4822790"/>
                </a:lnTo>
                <a:lnTo>
                  <a:pt x="8547024" y="4822790"/>
                </a:lnTo>
                <a:lnTo>
                  <a:pt x="8547024" y="4420272"/>
                </a:lnTo>
                <a:close/>
                <a:moveTo>
                  <a:pt x="7672950" y="4420272"/>
                </a:moveTo>
                <a:lnTo>
                  <a:pt x="7672950" y="4822790"/>
                </a:lnTo>
                <a:lnTo>
                  <a:pt x="8106336" y="4822790"/>
                </a:lnTo>
                <a:lnTo>
                  <a:pt x="8106336" y="4420272"/>
                </a:lnTo>
                <a:close/>
                <a:moveTo>
                  <a:pt x="7232262" y="4420272"/>
                </a:moveTo>
                <a:lnTo>
                  <a:pt x="7232262" y="4822790"/>
                </a:lnTo>
                <a:lnTo>
                  <a:pt x="7665648" y="4822790"/>
                </a:lnTo>
                <a:lnTo>
                  <a:pt x="7665648" y="4420272"/>
                </a:lnTo>
                <a:close/>
                <a:moveTo>
                  <a:pt x="6791574" y="4420272"/>
                </a:moveTo>
                <a:lnTo>
                  <a:pt x="6791574" y="4822790"/>
                </a:lnTo>
                <a:lnTo>
                  <a:pt x="7224960" y="4822790"/>
                </a:lnTo>
                <a:lnTo>
                  <a:pt x="7224960" y="4420272"/>
                </a:lnTo>
                <a:close/>
                <a:moveTo>
                  <a:pt x="6350886" y="4420272"/>
                </a:moveTo>
                <a:lnTo>
                  <a:pt x="6350886" y="4822790"/>
                </a:lnTo>
                <a:lnTo>
                  <a:pt x="6784272" y="4822790"/>
                </a:lnTo>
                <a:lnTo>
                  <a:pt x="6784272" y="4420272"/>
                </a:lnTo>
                <a:close/>
                <a:moveTo>
                  <a:pt x="5910198" y="4420272"/>
                </a:moveTo>
                <a:lnTo>
                  <a:pt x="5910198" y="4822790"/>
                </a:lnTo>
                <a:lnTo>
                  <a:pt x="6343584" y="4822790"/>
                </a:lnTo>
                <a:lnTo>
                  <a:pt x="6343584" y="4420272"/>
                </a:lnTo>
                <a:close/>
                <a:moveTo>
                  <a:pt x="5469511" y="4420272"/>
                </a:moveTo>
                <a:lnTo>
                  <a:pt x="5469511" y="4822790"/>
                </a:lnTo>
                <a:lnTo>
                  <a:pt x="5902896" y="4822790"/>
                </a:lnTo>
                <a:lnTo>
                  <a:pt x="5902896" y="4420272"/>
                </a:lnTo>
                <a:close/>
                <a:moveTo>
                  <a:pt x="5028826" y="4420272"/>
                </a:moveTo>
                <a:lnTo>
                  <a:pt x="5028826" y="4822790"/>
                </a:lnTo>
                <a:lnTo>
                  <a:pt x="5462211" y="4822790"/>
                </a:lnTo>
                <a:lnTo>
                  <a:pt x="5462211" y="4420272"/>
                </a:lnTo>
                <a:close/>
                <a:moveTo>
                  <a:pt x="4588140" y="4420272"/>
                </a:moveTo>
                <a:lnTo>
                  <a:pt x="4588140" y="4822790"/>
                </a:lnTo>
                <a:lnTo>
                  <a:pt x="5021524" y="4822790"/>
                </a:lnTo>
                <a:lnTo>
                  <a:pt x="5021524" y="4420272"/>
                </a:lnTo>
                <a:close/>
                <a:moveTo>
                  <a:pt x="4147451" y="4420272"/>
                </a:moveTo>
                <a:lnTo>
                  <a:pt x="4147451" y="4822790"/>
                </a:lnTo>
                <a:lnTo>
                  <a:pt x="4580836" y="4822790"/>
                </a:lnTo>
                <a:lnTo>
                  <a:pt x="4580836" y="4420272"/>
                </a:lnTo>
                <a:close/>
                <a:moveTo>
                  <a:pt x="3706762" y="4420272"/>
                </a:moveTo>
                <a:lnTo>
                  <a:pt x="3706762" y="4822790"/>
                </a:lnTo>
                <a:lnTo>
                  <a:pt x="4140150" y="4822790"/>
                </a:lnTo>
                <a:lnTo>
                  <a:pt x="4140150" y="4420272"/>
                </a:lnTo>
                <a:close/>
                <a:moveTo>
                  <a:pt x="3266074" y="4420272"/>
                </a:moveTo>
                <a:lnTo>
                  <a:pt x="3266074" y="4822790"/>
                </a:lnTo>
                <a:lnTo>
                  <a:pt x="3699460" y="4822790"/>
                </a:lnTo>
                <a:lnTo>
                  <a:pt x="3699460" y="4420272"/>
                </a:lnTo>
                <a:close/>
                <a:moveTo>
                  <a:pt x="2825386" y="4420272"/>
                </a:moveTo>
                <a:lnTo>
                  <a:pt x="2825386" y="4822790"/>
                </a:lnTo>
                <a:lnTo>
                  <a:pt x="3258772" y="4822790"/>
                </a:lnTo>
                <a:lnTo>
                  <a:pt x="3258772" y="4420272"/>
                </a:lnTo>
                <a:close/>
                <a:moveTo>
                  <a:pt x="2384699" y="4420272"/>
                </a:moveTo>
                <a:lnTo>
                  <a:pt x="2384699" y="4822790"/>
                </a:lnTo>
                <a:lnTo>
                  <a:pt x="2818085" y="4822790"/>
                </a:lnTo>
                <a:lnTo>
                  <a:pt x="2818085" y="4420272"/>
                </a:lnTo>
                <a:close/>
                <a:moveTo>
                  <a:pt x="1944011" y="4420272"/>
                </a:moveTo>
                <a:lnTo>
                  <a:pt x="1944011" y="4822790"/>
                </a:lnTo>
                <a:lnTo>
                  <a:pt x="2377397" y="4822790"/>
                </a:lnTo>
                <a:lnTo>
                  <a:pt x="2377397" y="4420272"/>
                </a:lnTo>
                <a:close/>
                <a:moveTo>
                  <a:pt x="1503321" y="4420272"/>
                </a:moveTo>
                <a:lnTo>
                  <a:pt x="1503321" y="4822790"/>
                </a:lnTo>
                <a:lnTo>
                  <a:pt x="1936709" y="4822790"/>
                </a:lnTo>
                <a:lnTo>
                  <a:pt x="1936709" y="4420272"/>
                </a:lnTo>
                <a:close/>
                <a:moveTo>
                  <a:pt x="1062633" y="4420272"/>
                </a:moveTo>
                <a:lnTo>
                  <a:pt x="1062633" y="4822790"/>
                </a:lnTo>
                <a:lnTo>
                  <a:pt x="1496019" y="4822790"/>
                </a:lnTo>
                <a:lnTo>
                  <a:pt x="1496019" y="4420272"/>
                </a:lnTo>
                <a:close/>
                <a:moveTo>
                  <a:pt x="621945" y="4420272"/>
                </a:moveTo>
                <a:lnTo>
                  <a:pt x="621945" y="4822790"/>
                </a:lnTo>
                <a:lnTo>
                  <a:pt x="1055332" y="4822790"/>
                </a:lnTo>
                <a:lnTo>
                  <a:pt x="1055332" y="4420272"/>
                </a:lnTo>
                <a:close/>
                <a:moveTo>
                  <a:pt x="181257" y="4420272"/>
                </a:moveTo>
                <a:lnTo>
                  <a:pt x="181257" y="4822790"/>
                </a:lnTo>
                <a:lnTo>
                  <a:pt x="614643" y="4822790"/>
                </a:lnTo>
                <a:lnTo>
                  <a:pt x="614643" y="4420272"/>
                </a:lnTo>
                <a:close/>
                <a:moveTo>
                  <a:pt x="10757766" y="4010452"/>
                </a:moveTo>
                <a:lnTo>
                  <a:pt x="10757766" y="4412970"/>
                </a:lnTo>
                <a:lnTo>
                  <a:pt x="11191152" y="4412970"/>
                </a:lnTo>
                <a:lnTo>
                  <a:pt x="11191152" y="4010452"/>
                </a:lnTo>
                <a:close/>
                <a:moveTo>
                  <a:pt x="10317078" y="4010452"/>
                </a:moveTo>
                <a:lnTo>
                  <a:pt x="10317078" y="4412970"/>
                </a:lnTo>
                <a:lnTo>
                  <a:pt x="10750464" y="4412970"/>
                </a:lnTo>
                <a:lnTo>
                  <a:pt x="10750464" y="4010452"/>
                </a:lnTo>
                <a:close/>
                <a:moveTo>
                  <a:pt x="9876390" y="4010452"/>
                </a:moveTo>
                <a:lnTo>
                  <a:pt x="9876390" y="4412970"/>
                </a:lnTo>
                <a:lnTo>
                  <a:pt x="10309776" y="4412970"/>
                </a:lnTo>
                <a:lnTo>
                  <a:pt x="10309776" y="4010452"/>
                </a:lnTo>
                <a:close/>
                <a:moveTo>
                  <a:pt x="9435702" y="4010452"/>
                </a:moveTo>
                <a:lnTo>
                  <a:pt x="9435702" y="4412970"/>
                </a:lnTo>
                <a:lnTo>
                  <a:pt x="9869088" y="4412970"/>
                </a:lnTo>
                <a:lnTo>
                  <a:pt x="9869088" y="4010452"/>
                </a:lnTo>
                <a:close/>
                <a:moveTo>
                  <a:pt x="8995014" y="4010452"/>
                </a:moveTo>
                <a:lnTo>
                  <a:pt x="8995014" y="4412970"/>
                </a:lnTo>
                <a:lnTo>
                  <a:pt x="9428400" y="4412970"/>
                </a:lnTo>
                <a:lnTo>
                  <a:pt x="9428400" y="4010452"/>
                </a:lnTo>
                <a:close/>
                <a:moveTo>
                  <a:pt x="8554326" y="4010452"/>
                </a:moveTo>
                <a:lnTo>
                  <a:pt x="8554326" y="4412970"/>
                </a:lnTo>
                <a:lnTo>
                  <a:pt x="8987712" y="4412970"/>
                </a:lnTo>
                <a:lnTo>
                  <a:pt x="8987712" y="4010452"/>
                </a:lnTo>
                <a:close/>
                <a:moveTo>
                  <a:pt x="8113638" y="4010452"/>
                </a:moveTo>
                <a:lnTo>
                  <a:pt x="8113638" y="4412970"/>
                </a:lnTo>
                <a:lnTo>
                  <a:pt x="8547024" y="4412970"/>
                </a:lnTo>
                <a:lnTo>
                  <a:pt x="8547024" y="4010452"/>
                </a:lnTo>
                <a:close/>
                <a:moveTo>
                  <a:pt x="7672950" y="4010452"/>
                </a:moveTo>
                <a:lnTo>
                  <a:pt x="7672950" y="4412970"/>
                </a:lnTo>
                <a:lnTo>
                  <a:pt x="8106336" y="4412970"/>
                </a:lnTo>
                <a:lnTo>
                  <a:pt x="8106336" y="4010452"/>
                </a:lnTo>
                <a:close/>
                <a:moveTo>
                  <a:pt x="7232262" y="4010452"/>
                </a:moveTo>
                <a:lnTo>
                  <a:pt x="7232262" y="4412970"/>
                </a:lnTo>
                <a:lnTo>
                  <a:pt x="7665648" y="4412970"/>
                </a:lnTo>
                <a:lnTo>
                  <a:pt x="7665648" y="4010452"/>
                </a:lnTo>
                <a:close/>
                <a:moveTo>
                  <a:pt x="6791574" y="4010452"/>
                </a:moveTo>
                <a:lnTo>
                  <a:pt x="6791574" y="4412970"/>
                </a:lnTo>
                <a:lnTo>
                  <a:pt x="7224960" y="4412970"/>
                </a:lnTo>
                <a:lnTo>
                  <a:pt x="7224960" y="4010452"/>
                </a:lnTo>
                <a:close/>
                <a:moveTo>
                  <a:pt x="6350886" y="4010452"/>
                </a:moveTo>
                <a:lnTo>
                  <a:pt x="6350886" y="4412970"/>
                </a:lnTo>
                <a:lnTo>
                  <a:pt x="6784272" y="4412970"/>
                </a:lnTo>
                <a:lnTo>
                  <a:pt x="6784272" y="4010452"/>
                </a:lnTo>
                <a:close/>
                <a:moveTo>
                  <a:pt x="5910198" y="4010452"/>
                </a:moveTo>
                <a:lnTo>
                  <a:pt x="5910198" y="4412970"/>
                </a:lnTo>
                <a:lnTo>
                  <a:pt x="6343584" y="4412970"/>
                </a:lnTo>
                <a:lnTo>
                  <a:pt x="6343584" y="4010452"/>
                </a:lnTo>
                <a:close/>
                <a:moveTo>
                  <a:pt x="5469511" y="4010452"/>
                </a:moveTo>
                <a:lnTo>
                  <a:pt x="5469511" y="4412970"/>
                </a:lnTo>
                <a:lnTo>
                  <a:pt x="5902896" y="4412970"/>
                </a:lnTo>
                <a:lnTo>
                  <a:pt x="5902896" y="4010452"/>
                </a:lnTo>
                <a:close/>
                <a:moveTo>
                  <a:pt x="5028826" y="4010452"/>
                </a:moveTo>
                <a:lnTo>
                  <a:pt x="5028826" y="4412970"/>
                </a:lnTo>
                <a:lnTo>
                  <a:pt x="5462211" y="4412970"/>
                </a:lnTo>
                <a:lnTo>
                  <a:pt x="5462211" y="4010452"/>
                </a:lnTo>
                <a:close/>
                <a:moveTo>
                  <a:pt x="4588140" y="4010452"/>
                </a:moveTo>
                <a:lnTo>
                  <a:pt x="4588140" y="4412970"/>
                </a:lnTo>
                <a:lnTo>
                  <a:pt x="5021524" y="4412970"/>
                </a:lnTo>
                <a:lnTo>
                  <a:pt x="5021524" y="4010452"/>
                </a:lnTo>
                <a:close/>
                <a:moveTo>
                  <a:pt x="4147451" y="4010452"/>
                </a:moveTo>
                <a:lnTo>
                  <a:pt x="4147451" y="4412970"/>
                </a:lnTo>
                <a:lnTo>
                  <a:pt x="4580836" y="4412970"/>
                </a:lnTo>
                <a:lnTo>
                  <a:pt x="4580836" y="4010452"/>
                </a:lnTo>
                <a:close/>
                <a:moveTo>
                  <a:pt x="3706762" y="4010452"/>
                </a:moveTo>
                <a:lnTo>
                  <a:pt x="3706762" y="4412970"/>
                </a:lnTo>
                <a:lnTo>
                  <a:pt x="4140150" y="4412970"/>
                </a:lnTo>
                <a:lnTo>
                  <a:pt x="4140150" y="4010452"/>
                </a:lnTo>
                <a:close/>
                <a:moveTo>
                  <a:pt x="3266074" y="4010452"/>
                </a:moveTo>
                <a:lnTo>
                  <a:pt x="3266074" y="4412970"/>
                </a:lnTo>
                <a:lnTo>
                  <a:pt x="3699460" y="4412970"/>
                </a:lnTo>
                <a:lnTo>
                  <a:pt x="3699460" y="4010452"/>
                </a:lnTo>
                <a:close/>
                <a:moveTo>
                  <a:pt x="2825386" y="4010452"/>
                </a:moveTo>
                <a:lnTo>
                  <a:pt x="2825386" y="4412970"/>
                </a:lnTo>
                <a:lnTo>
                  <a:pt x="3258772" y="4412970"/>
                </a:lnTo>
                <a:lnTo>
                  <a:pt x="3258772" y="4010452"/>
                </a:lnTo>
                <a:close/>
                <a:moveTo>
                  <a:pt x="2384699" y="4010452"/>
                </a:moveTo>
                <a:lnTo>
                  <a:pt x="2384699" y="4412970"/>
                </a:lnTo>
                <a:lnTo>
                  <a:pt x="2818085" y="4412970"/>
                </a:lnTo>
                <a:lnTo>
                  <a:pt x="2818085" y="4010452"/>
                </a:lnTo>
                <a:close/>
                <a:moveTo>
                  <a:pt x="1944011" y="4010452"/>
                </a:moveTo>
                <a:lnTo>
                  <a:pt x="1944011" y="4412970"/>
                </a:lnTo>
                <a:lnTo>
                  <a:pt x="2377397" y="4412970"/>
                </a:lnTo>
                <a:lnTo>
                  <a:pt x="2377397" y="4010452"/>
                </a:lnTo>
                <a:close/>
                <a:moveTo>
                  <a:pt x="1503321" y="4010452"/>
                </a:moveTo>
                <a:lnTo>
                  <a:pt x="1503321" y="4412970"/>
                </a:lnTo>
                <a:lnTo>
                  <a:pt x="1936709" y="4412970"/>
                </a:lnTo>
                <a:lnTo>
                  <a:pt x="1936709" y="4010452"/>
                </a:lnTo>
                <a:close/>
                <a:moveTo>
                  <a:pt x="1062633" y="4010452"/>
                </a:moveTo>
                <a:lnTo>
                  <a:pt x="1062633" y="4412970"/>
                </a:lnTo>
                <a:lnTo>
                  <a:pt x="1496019" y="4412970"/>
                </a:lnTo>
                <a:lnTo>
                  <a:pt x="1496019" y="4010452"/>
                </a:lnTo>
                <a:close/>
                <a:moveTo>
                  <a:pt x="621945" y="4010452"/>
                </a:moveTo>
                <a:lnTo>
                  <a:pt x="621945" y="4412970"/>
                </a:lnTo>
                <a:lnTo>
                  <a:pt x="1055332" y="4412970"/>
                </a:lnTo>
                <a:lnTo>
                  <a:pt x="1055332" y="4010452"/>
                </a:lnTo>
                <a:close/>
                <a:moveTo>
                  <a:pt x="181257" y="4010452"/>
                </a:moveTo>
                <a:lnTo>
                  <a:pt x="181257" y="4412970"/>
                </a:lnTo>
                <a:lnTo>
                  <a:pt x="614643" y="4412970"/>
                </a:lnTo>
                <a:lnTo>
                  <a:pt x="614643" y="4010452"/>
                </a:lnTo>
                <a:close/>
                <a:moveTo>
                  <a:pt x="10757766" y="3600632"/>
                </a:moveTo>
                <a:lnTo>
                  <a:pt x="10757766" y="4003150"/>
                </a:lnTo>
                <a:lnTo>
                  <a:pt x="11191152" y="4003150"/>
                </a:lnTo>
                <a:lnTo>
                  <a:pt x="11191152" y="3600632"/>
                </a:lnTo>
                <a:close/>
                <a:moveTo>
                  <a:pt x="10317078" y="3600632"/>
                </a:moveTo>
                <a:lnTo>
                  <a:pt x="10317078" y="4003150"/>
                </a:lnTo>
                <a:lnTo>
                  <a:pt x="10750464" y="4003150"/>
                </a:lnTo>
                <a:lnTo>
                  <a:pt x="10750464" y="3600632"/>
                </a:lnTo>
                <a:close/>
                <a:moveTo>
                  <a:pt x="9876390" y="3600632"/>
                </a:moveTo>
                <a:lnTo>
                  <a:pt x="9876390" y="4003150"/>
                </a:lnTo>
                <a:lnTo>
                  <a:pt x="10309776" y="4003150"/>
                </a:lnTo>
                <a:lnTo>
                  <a:pt x="10309776" y="3600632"/>
                </a:lnTo>
                <a:close/>
                <a:moveTo>
                  <a:pt x="9435702" y="3600632"/>
                </a:moveTo>
                <a:lnTo>
                  <a:pt x="9435702" y="4003150"/>
                </a:lnTo>
                <a:lnTo>
                  <a:pt x="9869088" y="4003150"/>
                </a:lnTo>
                <a:lnTo>
                  <a:pt x="9869088" y="3600632"/>
                </a:lnTo>
                <a:close/>
                <a:moveTo>
                  <a:pt x="8995014" y="3600632"/>
                </a:moveTo>
                <a:lnTo>
                  <a:pt x="8995014" y="4003150"/>
                </a:lnTo>
                <a:lnTo>
                  <a:pt x="9428400" y="4003150"/>
                </a:lnTo>
                <a:lnTo>
                  <a:pt x="9428400" y="3600632"/>
                </a:lnTo>
                <a:close/>
                <a:moveTo>
                  <a:pt x="8554326" y="3600632"/>
                </a:moveTo>
                <a:lnTo>
                  <a:pt x="8554326" y="4003150"/>
                </a:lnTo>
                <a:lnTo>
                  <a:pt x="8987712" y="4003150"/>
                </a:lnTo>
                <a:lnTo>
                  <a:pt x="8987712" y="3600632"/>
                </a:lnTo>
                <a:close/>
                <a:moveTo>
                  <a:pt x="8113638" y="3600632"/>
                </a:moveTo>
                <a:lnTo>
                  <a:pt x="8113638" y="4003150"/>
                </a:lnTo>
                <a:lnTo>
                  <a:pt x="8547024" y="4003150"/>
                </a:lnTo>
                <a:lnTo>
                  <a:pt x="8547024" y="3600632"/>
                </a:lnTo>
                <a:close/>
                <a:moveTo>
                  <a:pt x="7672950" y="3600632"/>
                </a:moveTo>
                <a:lnTo>
                  <a:pt x="7672950" y="4003150"/>
                </a:lnTo>
                <a:lnTo>
                  <a:pt x="8106336" y="4003150"/>
                </a:lnTo>
                <a:lnTo>
                  <a:pt x="8106336" y="3600632"/>
                </a:lnTo>
                <a:close/>
                <a:moveTo>
                  <a:pt x="7232262" y="3600632"/>
                </a:moveTo>
                <a:lnTo>
                  <a:pt x="7232262" y="4003150"/>
                </a:lnTo>
                <a:lnTo>
                  <a:pt x="7665648" y="4003150"/>
                </a:lnTo>
                <a:lnTo>
                  <a:pt x="7665648" y="3600632"/>
                </a:lnTo>
                <a:close/>
                <a:moveTo>
                  <a:pt x="6791574" y="3600632"/>
                </a:moveTo>
                <a:lnTo>
                  <a:pt x="6791574" y="4003150"/>
                </a:lnTo>
                <a:lnTo>
                  <a:pt x="7224960" y="4003150"/>
                </a:lnTo>
                <a:lnTo>
                  <a:pt x="7224960" y="3600632"/>
                </a:lnTo>
                <a:close/>
                <a:moveTo>
                  <a:pt x="6350886" y="3600632"/>
                </a:moveTo>
                <a:lnTo>
                  <a:pt x="6350886" y="4003150"/>
                </a:lnTo>
                <a:lnTo>
                  <a:pt x="6784272" y="4003150"/>
                </a:lnTo>
                <a:lnTo>
                  <a:pt x="6784272" y="3600632"/>
                </a:lnTo>
                <a:close/>
                <a:moveTo>
                  <a:pt x="5910198" y="3600632"/>
                </a:moveTo>
                <a:lnTo>
                  <a:pt x="5910198" y="4003150"/>
                </a:lnTo>
                <a:lnTo>
                  <a:pt x="6343584" y="4003150"/>
                </a:lnTo>
                <a:lnTo>
                  <a:pt x="6343584" y="3600632"/>
                </a:lnTo>
                <a:close/>
                <a:moveTo>
                  <a:pt x="5469511" y="3600632"/>
                </a:moveTo>
                <a:lnTo>
                  <a:pt x="5469511" y="4003150"/>
                </a:lnTo>
                <a:lnTo>
                  <a:pt x="5902896" y="4003150"/>
                </a:lnTo>
                <a:lnTo>
                  <a:pt x="5902896" y="3600632"/>
                </a:lnTo>
                <a:close/>
                <a:moveTo>
                  <a:pt x="5028826" y="3600632"/>
                </a:moveTo>
                <a:lnTo>
                  <a:pt x="5028826" y="4003150"/>
                </a:lnTo>
                <a:lnTo>
                  <a:pt x="5462211" y="4003150"/>
                </a:lnTo>
                <a:lnTo>
                  <a:pt x="5462211" y="3600632"/>
                </a:lnTo>
                <a:close/>
                <a:moveTo>
                  <a:pt x="4588140" y="3600632"/>
                </a:moveTo>
                <a:lnTo>
                  <a:pt x="4588140" y="4003150"/>
                </a:lnTo>
                <a:lnTo>
                  <a:pt x="5021524" y="4003150"/>
                </a:lnTo>
                <a:lnTo>
                  <a:pt x="5021524" y="3600632"/>
                </a:lnTo>
                <a:close/>
                <a:moveTo>
                  <a:pt x="4147451" y="3600632"/>
                </a:moveTo>
                <a:lnTo>
                  <a:pt x="4147451" y="4003150"/>
                </a:lnTo>
                <a:lnTo>
                  <a:pt x="4580836" y="4003150"/>
                </a:lnTo>
                <a:lnTo>
                  <a:pt x="4580836" y="3600632"/>
                </a:lnTo>
                <a:close/>
                <a:moveTo>
                  <a:pt x="3706762" y="3600632"/>
                </a:moveTo>
                <a:lnTo>
                  <a:pt x="3706762" y="4003150"/>
                </a:lnTo>
                <a:lnTo>
                  <a:pt x="4140150" y="4003150"/>
                </a:lnTo>
                <a:lnTo>
                  <a:pt x="4140150" y="3600632"/>
                </a:lnTo>
                <a:close/>
                <a:moveTo>
                  <a:pt x="3266074" y="3600632"/>
                </a:moveTo>
                <a:lnTo>
                  <a:pt x="3266074" y="4003150"/>
                </a:lnTo>
                <a:lnTo>
                  <a:pt x="3699460" y="4003150"/>
                </a:lnTo>
                <a:lnTo>
                  <a:pt x="3699460" y="3600632"/>
                </a:lnTo>
                <a:close/>
                <a:moveTo>
                  <a:pt x="2825386" y="3600632"/>
                </a:moveTo>
                <a:lnTo>
                  <a:pt x="2825386" y="4003150"/>
                </a:lnTo>
                <a:lnTo>
                  <a:pt x="3258772" y="4003150"/>
                </a:lnTo>
                <a:lnTo>
                  <a:pt x="3258772" y="3600632"/>
                </a:lnTo>
                <a:close/>
                <a:moveTo>
                  <a:pt x="2384699" y="3600632"/>
                </a:moveTo>
                <a:lnTo>
                  <a:pt x="2384699" y="4003150"/>
                </a:lnTo>
                <a:lnTo>
                  <a:pt x="2818085" y="4003150"/>
                </a:lnTo>
                <a:lnTo>
                  <a:pt x="2818085" y="3600632"/>
                </a:lnTo>
                <a:close/>
                <a:moveTo>
                  <a:pt x="1944011" y="3600632"/>
                </a:moveTo>
                <a:lnTo>
                  <a:pt x="1944011" y="4003150"/>
                </a:lnTo>
                <a:lnTo>
                  <a:pt x="2377397" y="4003150"/>
                </a:lnTo>
                <a:lnTo>
                  <a:pt x="2377397" y="3600632"/>
                </a:lnTo>
                <a:close/>
                <a:moveTo>
                  <a:pt x="1503321" y="3600632"/>
                </a:moveTo>
                <a:lnTo>
                  <a:pt x="1503321" y="4003150"/>
                </a:lnTo>
                <a:lnTo>
                  <a:pt x="1936709" y="4003150"/>
                </a:lnTo>
                <a:lnTo>
                  <a:pt x="1936709" y="3600632"/>
                </a:lnTo>
                <a:close/>
                <a:moveTo>
                  <a:pt x="1062633" y="3600632"/>
                </a:moveTo>
                <a:lnTo>
                  <a:pt x="1062633" y="4003150"/>
                </a:lnTo>
                <a:lnTo>
                  <a:pt x="1496019" y="4003150"/>
                </a:lnTo>
                <a:lnTo>
                  <a:pt x="1496019" y="3600632"/>
                </a:lnTo>
                <a:close/>
                <a:moveTo>
                  <a:pt x="621945" y="3600632"/>
                </a:moveTo>
                <a:lnTo>
                  <a:pt x="621945" y="4003150"/>
                </a:lnTo>
                <a:lnTo>
                  <a:pt x="1055332" y="4003150"/>
                </a:lnTo>
                <a:lnTo>
                  <a:pt x="1055332" y="3600632"/>
                </a:lnTo>
                <a:close/>
                <a:moveTo>
                  <a:pt x="181257" y="3600632"/>
                </a:moveTo>
                <a:lnTo>
                  <a:pt x="181257" y="4003150"/>
                </a:lnTo>
                <a:lnTo>
                  <a:pt x="614643" y="4003150"/>
                </a:lnTo>
                <a:lnTo>
                  <a:pt x="614643" y="3600632"/>
                </a:lnTo>
                <a:close/>
                <a:moveTo>
                  <a:pt x="10757766" y="3190812"/>
                </a:moveTo>
                <a:lnTo>
                  <a:pt x="10757766" y="3593330"/>
                </a:lnTo>
                <a:lnTo>
                  <a:pt x="11191152" y="3593330"/>
                </a:lnTo>
                <a:lnTo>
                  <a:pt x="11191152" y="3190812"/>
                </a:lnTo>
                <a:close/>
                <a:moveTo>
                  <a:pt x="10317078" y="3190812"/>
                </a:moveTo>
                <a:lnTo>
                  <a:pt x="10317078" y="3593330"/>
                </a:lnTo>
                <a:lnTo>
                  <a:pt x="10750464" y="3593330"/>
                </a:lnTo>
                <a:lnTo>
                  <a:pt x="10750464" y="3190812"/>
                </a:lnTo>
                <a:close/>
                <a:moveTo>
                  <a:pt x="9876390" y="3190812"/>
                </a:moveTo>
                <a:lnTo>
                  <a:pt x="9876390" y="3593330"/>
                </a:lnTo>
                <a:lnTo>
                  <a:pt x="10309776" y="3593330"/>
                </a:lnTo>
                <a:lnTo>
                  <a:pt x="10309776" y="3190812"/>
                </a:lnTo>
                <a:close/>
                <a:moveTo>
                  <a:pt x="9435702" y="3190812"/>
                </a:moveTo>
                <a:lnTo>
                  <a:pt x="9435702" y="3593330"/>
                </a:lnTo>
                <a:lnTo>
                  <a:pt x="9869088" y="3593330"/>
                </a:lnTo>
                <a:lnTo>
                  <a:pt x="9869088" y="3190812"/>
                </a:lnTo>
                <a:close/>
                <a:moveTo>
                  <a:pt x="8995014" y="3190812"/>
                </a:moveTo>
                <a:lnTo>
                  <a:pt x="8995014" y="3593330"/>
                </a:lnTo>
                <a:lnTo>
                  <a:pt x="9428400" y="3593330"/>
                </a:lnTo>
                <a:lnTo>
                  <a:pt x="9428400" y="3190812"/>
                </a:lnTo>
                <a:close/>
                <a:moveTo>
                  <a:pt x="8554326" y="3190812"/>
                </a:moveTo>
                <a:lnTo>
                  <a:pt x="8554326" y="3593330"/>
                </a:lnTo>
                <a:lnTo>
                  <a:pt x="8987712" y="3593330"/>
                </a:lnTo>
                <a:lnTo>
                  <a:pt x="8987712" y="3190812"/>
                </a:lnTo>
                <a:close/>
                <a:moveTo>
                  <a:pt x="8113638" y="3190812"/>
                </a:moveTo>
                <a:lnTo>
                  <a:pt x="8113638" y="3593330"/>
                </a:lnTo>
                <a:lnTo>
                  <a:pt x="8547024" y="3593330"/>
                </a:lnTo>
                <a:lnTo>
                  <a:pt x="8547024" y="3190812"/>
                </a:lnTo>
                <a:close/>
                <a:moveTo>
                  <a:pt x="7672950" y="3190812"/>
                </a:moveTo>
                <a:lnTo>
                  <a:pt x="7672950" y="3593330"/>
                </a:lnTo>
                <a:lnTo>
                  <a:pt x="8106336" y="3593330"/>
                </a:lnTo>
                <a:lnTo>
                  <a:pt x="8106336" y="3190812"/>
                </a:lnTo>
                <a:close/>
                <a:moveTo>
                  <a:pt x="7232262" y="3190812"/>
                </a:moveTo>
                <a:lnTo>
                  <a:pt x="7232262" y="3593330"/>
                </a:lnTo>
                <a:lnTo>
                  <a:pt x="7665648" y="3593330"/>
                </a:lnTo>
                <a:lnTo>
                  <a:pt x="7665648" y="3190812"/>
                </a:lnTo>
                <a:close/>
                <a:moveTo>
                  <a:pt x="6791574" y="3190812"/>
                </a:moveTo>
                <a:lnTo>
                  <a:pt x="6791574" y="3593330"/>
                </a:lnTo>
                <a:lnTo>
                  <a:pt x="7224960" y="3593330"/>
                </a:lnTo>
                <a:lnTo>
                  <a:pt x="7224960" y="3190812"/>
                </a:lnTo>
                <a:close/>
                <a:moveTo>
                  <a:pt x="6350886" y="3190812"/>
                </a:moveTo>
                <a:lnTo>
                  <a:pt x="6350886" y="3593330"/>
                </a:lnTo>
                <a:lnTo>
                  <a:pt x="6784272" y="3593330"/>
                </a:lnTo>
                <a:lnTo>
                  <a:pt x="6784272" y="3190812"/>
                </a:lnTo>
                <a:close/>
                <a:moveTo>
                  <a:pt x="5910198" y="3190812"/>
                </a:moveTo>
                <a:lnTo>
                  <a:pt x="5910198" y="3593330"/>
                </a:lnTo>
                <a:lnTo>
                  <a:pt x="6343584" y="3593330"/>
                </a:lnTo>
                <a:lnTo>
                  <a:pt x="6343584" y="3190812"/>
                </a:lnTo>
                <a:close/>
                <a:moveTo>
                  <a:pt x="5469511" y="3190812"/>
                </a:moveTo>
                <a:lnTo>
                  <a:pt x="5469511" y="3593330"/>
                </a:lnTo>
                <a:lnTo>
                  <a:pt x="5902896" y="3593330"/>
                </a:lnTo>
                <a:lnTo>
                  <a:pt x="5902896" y="3190812"/>
                </a:lnTo>
                <a:close/>
                <a:moveTo>
                  <a:pt x="5028826" y="3190812"/>
                </a:moveTo>
                <a:lnTo>
                  <a:pt x="5028826" y="3593330"/>
                </a:lnTo>
                <a:lnTo>
                  <a:pt x="5462211" y="3593330"/>
                </a:lnTo>
                <a:lnTo>
                  <a:pt x="5462211" y="3190812"/>
                </a:lnTo>
                <a:close/>
                <a:moveTo>
                  <a:pt x="4588140" y="3190812"/>
                </a:moveTo>
                <a:lnTo>
                  <a:pt x="4588140" y="3593330"/>
                </a:lnTo>
                <a:lnTo>
                  <a:pt x="5021524" y="3593330"/>
                </a:lnTo>
                <a:lnTo>
                  <a:pt x="5021524" y="3190812"/>
                </a:lnTo>
                <a:close/>
                <a:moveTo>
                  <a:pt x="4147451" y="3190812"/>
                </a:moveTo>
                <a:lnTo>
                  <a:pt x="4147451" y="3593330"/>
                </a:lnTo>
                <a:lnTo>
                  <a:pt x="4580836" y="3593330"/>
                </a:lnTo>
                <a:lnTo>
                  <a:pt x="4580836" y="3190812"/>
                </a:lnTo>
                <a:close/>
                <a:moveTo>
                  <a:pt x="3706762" y="3190812"/>
                </a:moveTo>
                <a:lnTo>
                  <a:pt x="3706762" y="3593330"/>
                </a:lnTo>
                <a:lnTo>
                  <a:pt x="4140150" y="3593330"/>
                </a:lnTo>
                <a:lnTo>
                  <a:pt x="4140150" y="3190812"/>
                </a:lnTo>
                <a:close/>
                <a:moveTo>
                  <a:pt x="3266074" y="3190812"/>
                </a:moveTo>
                <a:lnTo>
                  <a:pt x="3266074" y="3593330"/>
                </a:lnTo>
                <a:lnTo>
                  <a:pt x="3699460" y="3593330"/>
                </a:lnTo>
                <a:lnTo>
                  <a:pt x="3699460" y="3190812"/>
                </a:lnTo>
                <a:close/>
                <a:moveTo>
                  <a:pt x="2825386" y="3190812"/>
                </a:moveTo>
                <a:lnTo>
                  <a:pt x="2825386" y="3593330"/>
                </a:lnTo>
                <a:lnTo>
                  <a:pt x="3258772" y="3593330"/>
                </a:lnTo>
                <a:lnTo>
                  <a:pt x="3258772" y="3190812"/>
                </a:lnTo>
                <a:close/>
                <a:moveTo>
                  <a:pt x="2384699" y="3190812"/>
                </a:moveTo>
                <a:lnTo>
                  <a:pt x="2384699" y="3593330"/>
                </a:lnTo>
                <a:lnTo>
                  <a:pt x="2818085" y="3593330"/>
                </a:lnTo>
                <a:lnTo>
                  <a:pt x="2818085" y="3190812"/>
                </a:lnTo>
                <a:close/>
                <a:moveTo>
                  <a:pt x="1944011" y="3190812"/>
                </a:moveTo>
                <a:lnTo>
                  <a:pt x="1944011" y="3593330"/>
                </a:lnTo>
                <a:lnTo>
                  <a:pt x="2377397" y="3593330"/>
                </a:lnTo>
                <a:lnTo>
                  <a:pt x="2377397" y="3190812"/>
                </a:lnTo>
                <a:close/>
                <a:moveTo>
                  <a:pt x="1503321" y="3190812"/>
                </a:moveTo>
                <a:lnTo>
                  <a:pt x="1503321" y="3593330"/>
                </a:lnTo>
                <a:lnTo>
                  <a:pt x="1936709" y="3593330"/>
                </a:lnTo>
                <a:lnTo>
                  <a:pt x="1936709" y="3190812"/>
                </a:lnTo>
                <a:close/>
                <a:moveTo>
                  <a:pt x="1062633" y="3190812"/>
                </a:moveTo>
                <a:lnTo>
                  <a:pt x="1062633" y="3593330"/>
                </a:lnTo>
                <a:lnTo>
                  <a:pt x="1496019" y="3593330"/>
                </a:lnTo>
                <a:lnTo>
                  <a:pt x="1496019" y="3190812"/>
                </a:lnTo>
                <a:close/>
                <a:moveTo>
                  <a:pt x="621945" y="3190812"/>
                </a:moveTo>
                <a:lnTo>
                  <a:pt x="621945" y="3593330"/>
                </a:lnTo>
                <a:lnTo>
                  <a:pt x="1055332" y="3593330"/>
                </a:lnTo>
                <a:lnTo>
                  <a:pt x="1055332" y="3190812"/>
                </a:lnTo>
                <a:close/>
                <a:moveTo>
                  <a:pt x="181257" y="3190812"/>
                </a:moveTo>
                <a:lnTo>
                  <a:pt x="181257" y="3593330"/>
                </a:lnTo>
                <a:lnTo>
                  <a:pt x="614643" y="3593330"/>
                </a:lnTo>
                <a:lnTo>
                  <a:pt x="614643" y="3190812"/>
                </a:lnTo>
                <a:close/>
                <a:moveTo>
                  <a:pt x="10757766" y="2780992"/>
                </a:moveTo>
                <a:lnTo>
                  <a:pt x="10757766" y="3183510"/>
                </a:lnTo>
                <a:lnTo>
                  <a:pt x="11191152" y="3183510"/>
                </a:lnTo>
                <a:lnTo>
                  <a:pt x="11191152" y="2780992"/>
                </a:lnTo>
                <a:close/>
                <a:moveTo>
                  <a:pt x="10317078" y="2780992"/>
                </a:moveTo>
                <a:lnTo>
                  <a:pt x="10317078" y="3183510"/>
                </a:lnTo>
                <a:lnTo>
                  <a:pt x="10750464" y="3183510"/>
                </a:lnTo>
                <a:lnTo>
                  <a:pt x="10750464" y="2780992"/>
                </a:lnTo>
                <a:close/>
                <a:moveTo>
                  <a:pt x="9876390" y="2780992"/>
                </a:moveTo>
                <a:lnTo>
                  <a:pt x="9876390" y="3183510"/>
                </a:lnTo>
                <a:lnTo>
                  <a:pt x="10309776" y="3183510"/>
                </a:lnTo>
                <a:lnTo>
                  <a:pt x="10309776" y="2780992"/>
                </a:lnTo>
                <a:close/>
                <a:moveTo>
                  <a:pt x="9435702" y="2780992"/>
                </a:moveTo>
                <a:lnTo>
                  <a:pt x="9435702" y="3183510"/>
                </a:lnTo>
                <a:lnTo>
                  <a:pt x="9869088" y="3183510"/>
                </a:lnTo>
                <a:lnTo>
                  <a:pt x="9869088" y="2780992"/>
                </a:lnTo>
                <a:close/>
                <a:moveTo>
                  <a:pt x="8995014" y="2780992"/>
                </a:moveTo>
                <a:lnTo>
                  <a:pt x="8995014" y="3183510"/>
                </a:lnTo>
                <a:lnTo>
                  <a:pt x="9428400" y="3183510"/>
                </a:lnTo>
                <a:lnTo>
                  <a:pt x="9428400" y="2780992"/>
                </a:lnTo>
                <a:close/>
                <a:moveTo>
                  <a:pt x="8554326" y="2780992"/>
                </a:moveTo>
                <a:lnTo>
                  <a:pt x="8554326" y="3183510"/>
                </a:lnTo>
                <a:lnTo>
                  <a:pt x="8987712" y="3183510"/>
                </a:lnTo>
                <a:lnTo>
                  <a:pt x="8987712" y="2780992"/>
                </a:lnTo>
                <a:close/>
                <a:moveTo>
                  <a:pt x="8113638" y="2780992"/>
                </a:moveTo>
                <a:lnTo>
                  <a:pt x="8113638" y="3183510"/>
                </a:lnTo>
                <a:lnTo>
                  <a:pt x="8547024" y="3183510"/>
                </a:lnTo>
                <a:lnTo>
                  <a:pt x="8547024" y="2780992"/>
                </a:lnTo>
                <a:close/>
                <a:moveTo>
                  <a:pt x="7672950" y="2780992"/>
                </a:moveTo>
                <a:lnTo>
                  <a:pt x="7672950" y="3183510"/>
                </a:lnTo>
                <a:lnTo>
                  <a:pt x="8106336" y="3183510"/>
                </a:lnTo>
                <a:lnTo>
                  <a:pt x="8106336" y="2780992"/>
                </a:lnTo>
                <a:close/>
                <a:moveTo>
                  <a:pt x="7232262" y="2780992"/>
                </a:moveTo>
                <a:lnTo>
                  <a:pt x="7232262" y="3183510"/>
                </a:lnTo>
                <a:lnTo>
                  <a:pt x="7665648" y="3183510"/>
                </a:lnTo>
                <a:lnTo>
                  <a:pt x="7665648" y="2780992"/>
                </a:lnTo>
                <a:close/>
                <a:moveTo>
                  <a:pt x="6791574" y="2780992"/>
                </a:moveTo>
                <a:lnTo>
                  <a:pt x="6791574" y="3183510"/>
                </a:lnTo>
                <a:lnTo>
                  <a:pt x="7224960" y="3183510"/>
                </a:lnTo>
                <a:lnTo>
                  <a:pt x="7224960" y="2780992"/>
                </a:lnTo>
                <a:close/>
                <a:moveTo>
                  <a:pt x="6350886" y="2780992"/>
                </a:moveTo>
                <a:lnTo>
                  <a:pt x="6350886" y="3183510"/>
                </a:lnTo>
                <a:lnTo>
                  <a:pt x="6784272" y="3183510"/>
                </a:lnTo>
                <a:lnTo>
                  <a:pt x="6784272" y="2780992"/>
                </a:lnTo>
                <a:close/>
                <a:moveTo>
                  <a:pt x="5910198" y="2780992"/>
                </a:moveTo>
                <a:lnTo>
                  <a:pt x="5910198" y="3183510"/>
                </a:lnTo>
                <a:lnTo>
                  <a:pt x="6343584" y="3183510"/>
                </a:lnTo>
                <a:lnTo>
                  <a:pt x="6343584" y="2780992"/>
                </a:lnTo>
                <a:close/>
                <a:moveTo>
                  <a:pt x="5469511" y="2780992"/>
                </a:moveTo>
                <a:lnTo>
                  <a:pt x="5469511" y="3183510"/>
                </a:lnTo>
                <a:lnTo>
                  <a:pt x="5902896" y="3183510"/>
                </a:lnTo>
                <a:lnTo>
                  <a:pt x="5902896" y="2780992"/>
                </a:lnTo>
                <a:close/>
                <a:moveTo>
                  <a:pt x="5028826" y="2780992"/>
                </a:moveTo>
                <a:lnTo>
                  <a:pt x="5028826" y="3183510"/>
                </a:lnTo>
                <a:lnTo>
                  <a:pt x="5462211" y="3183510"/>
                </a:lnTo>
                <a:lnTo>
                  <a:pt x="5462211" y="2780992"/>
                </a:lnTo>
                <a:close/>
                <a:moveTo>
                  <a:pt x="4588140" y="2780992"/>
                </a:moveTo>
                <a:lnTo>
                  <a:pt x="4588140" y="3183510"/>
                </a:lnTo>
                <a:lnTo>
                  <a:pt x="5021524" y="3183510"/>
                </a:lnTo>
                <a:lnTo>
                  <a:pt x="5021524" y="2780992"/>
                </a:lnTo>
                <a:close/>
                <a:moveTo>
                  <a:pt x="4147451" y="2780992"/>
                </a:moveTo>
                <a:lnTo>
                  <a:pt x="4147451" y="3183510"/>
                </a:lnTo>
                <a:lnTo>
                  <a:pt x="4580836" y="3183510"/>
                </a:lnTo>
                <a:lnTo>
                  <a:pt x="4580836" y="2780992"/>
                </a:lnTo>
                <a:close/>
                <a:moveTo>
                  <a:pt x="3706762" y="2780992"/>
                </a:moveTo>
                <a:lnTo>
                  <a:pt x="3706762" y="3183510"/>
                </a:lnTo>
                <a:lnTo>
                  <a:pt x="4140150" y="3183510"/>
                </a:lnTo>
                <a:lnTo>
                  <a:pt x="4140150" y="2780992"/>
                </a:lnTo>
                <a:close/>
                <a:moveTo>
                  <a:pt x="3266074" y="2780992"/>
                </a:moveTo>
                <a:lnTo>
                  <a:pt x="3266074" y="3183510"/>
                </a:lnTo>
                <a:lnTo>
                  <a:pt x="3699460" y="3183510"/>
                </a:lnTo>
                <a:lnTo>
                  <a:pt x="3699460" y="2780992"/>
                </a:lnTo>
                <a:close/>
                <a:moveTo>
                  <a:pt x="2825386" y="2780992"/>
                </a:moveTo>
                <a:lnTo>
                  <a:pt x="2825386" y="3183510"/>
                </a:lnTo>
                <a:lnTo>
                  <a:pt x="3258772" y="3183510"/>
                </a:lnTo>
                <a:lnTo>
                  <a:pt x="3258772" y="2780992"/>
                </a:lnTo>
                <a:close/>
                <a:moveTo>
                  <a:pt x="2384699" y="2780992"/>
                </a:moveTo>
                <a:lnTo>
                  <a:pt x="2384699" y="3183510"/>
                </a:lnTo>
                <a:lnTo>
                  <a:pt x="2818085" y="3183510"/>
                </a:lnTo>
                <a:lnTo>
                  <a:pt x="2818085" y="2780992"/>
                </a:lnTo>
                <a:close/>
                <a:moveTo>
                  <a:pt x="1944011" y="2780992"/>
                </a:moveTo>
                <a:lnTo>
                  <a:pt x="1944011" y="3183510"/>
                </a:lnTo>
                <a:lnTo>
                  <a:pt x="2377397" y="3183510"/>
                </a:lnTo>
                <a:lnTo>
                  <a:pt x="2377397" y="2780992"/>
                </a:lnTo>
                <a:close/>
                <a:moveTo>
                  <a:pt x="1503321" y="2780992"/>
                </a:moveTo>
                <a:lnTo>
                  <a:pt x="1503321" y="3183510"/>
                </a:lnTo>
                <a:lnTo>
                  <a:pt x="1936709" y="3183510"/>
                </a:lnTo>
                <a:lnTo>
                  <a:pt x="1936709" y="2780992"/>
                </a:lnTo>
                <a:close/>
                <a:moveTo>
                  <a:pt x="1062633" y="2780992"/>
                </a:moveTo>
                <a:lnTo>
                  <a:pt x="1062633" y="3183510"/>
                </a:lnTo>
                <a:lnTo>
                  <a:pt x="1496019" y="3183510"/>
                </a:lnTo>
                <a:lnTo>
                  <a:pt x="1496019" y="2780992"/>
                </a:lnTo>
                <a:close/>
                <a:moveTo>
                  <a:pt x="621945" y="2780992"/>
                </a:moveTo>
                <a:lnTo>
                  <a:pt x="621945" y="3183510"/>
                </a:lnTo>
                <a:lnTo>
                  <a:pt x="1055332" y="3183510"/>
                </a:lnTo>
                <a:lnTo>
                  <a:pt x="1055332" y="2780992"/>
                </a:lnTo>
                <a:close/>
                <a:moveTo>
                  <a:pt x="181257" y="2780992"/>
                </a:moveTo>
                <a:lnTo>
                  <a:pt x="181257" y="3183510"/>
                </a:lnTo>
                <a:lnTo>
                  <a:pt x="614643" y="3183510"/>
                </a:lnTo>
                <a:lnTo>
                  <a:pt x="614643" y="2780992"/>
                </a:lnTo>
                <a:close/>
                <a:moveTo>
                  <a:pt x="10757766" y="2371172"/>
                </a:moveTo>
                <a:lnTo>
                  <a:pt x="10757766" y="2773690"/>
                </a:lnTo>
                <a:lnTo>
                  <a:pt x="11191152" y="2773690"/>
                </a:lnTo>
                <a:lnTo>
                  <a:pt x="11191152" y="2371172"/>
                </a:lnTo>
                <a:close/>
                <a:moveTo>
                  <a:pt x="10317078" y="2371172"/>
                </a:moveTo>
                <a:lnTo>
                  <a:pt x="10317078" y="2773690"/>
                </a:lnTo>
                <a:lnTo>
                  <a:pt x="10750464" y="2773690"/>
                </a:lnTo>
                <a:lnTo>
                  <a:pt x="10750464" y="2371172"/>
                </a:lnTo>
                <a:close/>
                <a:moveTo>
                  <a:pt x="9876390" y="2371172"/>
                </a:moveTo>
                <a:lnTo>
                  <a:pt x="9876390" y="2773690"/>
                </a:lnTo>
                <a:lnTo>
                  <a:pt x="10309776" y="2773690"/>
                </a:lnTo>
                <a:lnTo>
                  <a:pt x="10309776" y="2371172"/>
                </a:lnTo>
                <a:close/>
                <a:moveTo>
                  <a:pt x="9435702" y="2371172"/>
                </a:moveTo>
                <a:lnTo>
                  <a:pt x="9435702" y="2773690"/>
                </a:lnTo>
                <a:lnTo>
                  <a:pt x="9869088" y="2773690"/>
                </a:lnTo>
                <a:lnTo>
                  <a:pt x="9869088" y="2371172"/>
                </a:lnTo>
                <a:close/>
                <a:moveTo>
                  <a:pt x="8995014" y="2371172"/>
                </a:moveTo>
                <a:lnTo>
                  <a:pt x="8995014" y="2773690"/>
                </a:lnTo>
                <a:lnTo>
                  <a:pt x="9428400" y="2773690"/>
                </a:lnTo>
                <a:lnTo>
                  <a:pt x="9428400" y="2371172"/>
                </a:lnTo>
                <a:close/>
                <a:moveTo>
                  <a:pt x="8554326" y="2371172"/>
                </a:moveTo>
                <a:lnTo>
                  <a:pt x="8554326" y="2773690"/>
                </a:lnTo>
                <a:lnTo>
                  <a:pt x="8987712" y="2773690"/>
                </a:lnTo>
                <a:lnTo>
                  <a:pt x="8987712" y="2371172"/>
                </a:lnTo>
                <a:close/>
                <a:moveTo>
                  <a:pt x="8113638" y="2371172"/>
                </a:moveTo>
                <a:lnTo>
                  <a:pt x="8113638" y="2773690"/>
                </a:lnTo>
                <a:lnTo>
                  <a:pt x="8547024" y="2773690"/>
                </a:lnTo>
                <a:lnTo>
                  <a:pt x="8547024" y="2371172"/>
                </a:lnTo>
                <a:close/>
                <a:moveTo>
                  <a:pt x="7672950" y="2371172"/>
                </a:moveTo>
                <a:lnTo>
                  <a:pt x="7672950" y="2773690"/>
                </a:lnTo>
                <a:lnTo>
                  <a:pt x="8106336" y="2773690"/>
                </a:lnTo>
                <a:lnTo>
                  <a:pt x="8106336" y="2371172"/>
                </a:lnTo>
                <a:close/>
                <a:moveTo>
                  <a:pt x="7232262" y="2371172"/>
                </a:moveTo>
                <a:lnTo>
                  <a:pt x="7232262" y="2773690"/>
                </a:lnTo>
                <a:lnTo>
                  <a:pt x="7665648" y="2773690"/>
                </a:lnTo>
                <a:lnTo>
                  <a:pt x="7665648" y="2371172"/>
                </a:lnTo>
                <a:close/>
                <a:moveTo>
                  <a:pt x="6791574" y="2371172"/>
                </a:moveTo>
                <a:lnTo>
                  <a:pt x="6791574" y="2773690"/>
                </a:lnTo>
                <a:lnTo>
                  <a:pt x="7224960" y="2773690"/>
                </a:lnTo>
                <a:lnTo>
                  <a:pt x="7224960" y="2371172"/>
                </a:lnTo>
                <a:close/>
                <a:moveTo>
                  <a:pt x="6350886" y="2371172"/>
                </a:moveTo>
                <a:lnTo>
                  <a:pt x="6350886" y="2773690"/>
                </a:lnTo>
                <a:lnTo>
                  <a:pt x="6784272" y="2773690"/>
                </a:lnTo>
                <a:lnTo>
                  <a:pt x="6784272" y="2371172"/>
                </a:lnTo>
                <a:close/>
                <a:moveTo>
                  <a:pt x="5910198" y="2371172"/>
                </a:moveTo>
                <a:lnTo>
                  <a:pt x="5910198" y="2773690"/>
                </a:lnTo>
                <a:lnTo>
                  <a:pt x="6343584" y="2773690"/>
                </a:lnTo>
                <a:lnTo>
                  <a:pt x="6343584" y="2371172"/>
                </a:lnTo>
                <a:close/>
                <a:moveTo>
                  <a:pt x="5469511" y="2371172"/>
                </a:moveTo>
                <a:lnTo>
                  <a:pt x="5469511" y="2773690"/>
                </a:lnTo>
                <a:lnTo>
                  <a:pt x="5902896" y="2773690"/>
                </a:lnTo>
                <a:lnTo>
                  <a:pt x="5902896" y="2371172"/>
                </a:lnTo>
                <a:close/>
                <a:moveTo>
                  <a:pt x="5028826" y="2371172"/>
                </a:moveTo>
                <a:lnTo>
                  <a:pt x="5028826" y="2773690"/>
                </a:lnTo>
                <a:lnTo>
                  <a:pt x="5462211" y="2773690"/>
                </a:lnTo>
                <a:lnTo>
                  <a:pt x="5462211" y="2371172"/>
                </a:lnTo>
                <a:close/>
                <a:moveTo>
                  <a:pt x="4588140" y="2371172"/>
                </a:moveTo>
                <a:lnTo>
                  <a:pt x="4588140" y="2773690"/>
                </a:lnTo>
                <a:lnTo>
                  <a:pt x="5021524" y="2773690"/>
                </a:lnTo>
                <a:lnTo>
                  <a:pt x="5021524" y="2371172"/>
                </a:lnTo>
                <a:close/>
                <a:moveTo>
                  <a:pt x="4147451" y="2371172"/>
                </a:moveTo>
                <a:lnTo>
                  <a:pt x="4147451" y="2773690"/>
                </a:lnTo>
                <a:lnTo>
                  <a:pt x="4580836" y="2773690"/>
                </a:lnTo>
                <a:lnTo>
                  <a:pt x="4580836" y="2371172"/>
                </a:lnTo>
                <a:close/>
                <a:moveTo>
                  <a:pt x="3706762" y="2371172"/>
                </a:moveTo>
                <a:lnTo>
                  <a:pt x="3706762" y="2773690"/>
                </a:lnTo>
                <a:lnTo>
                  <a:pt x="4140150" y="2773690"/>
                </a:lnTo>
                <a:lnTo>
                  <a:pt x="4140150" y="2371172"/>
                </a:lnTo>
                <a:close/>
                <a:moveTo>
                  <a:pt x="3266074" y="2371172"/>
                </a:moveTo>
                <a:lnTo>
                  <a:pt x="3266074" y="2773690"/>
                </a:lnTo>
                <a:lnTo>
                  <a:pt x="3699460" y="2773690"/>
                </a:lnTo>
                <a:lnTo>
                  <a:pt x="3699460" y="2371172"/>
                </a:lnTo>
                <a:close/>
                <a:moveTo>
                  <a:pt x="2825386" y="2371172"/>
                </a:moveTo>
                <a:lnTo>
                  <a:pt x="2825386" y="2773690"/>
                </a:lnTo>
                <a:lnTo>
                  <a:pt x="3258772" y="2773690"/>
                </a:lnTo>
                <a:lnTo>
                  <a:pt x="3258772" y="2371172"/>
                </a:lnTo>
                <a:close/>
                <a:moveTo>
                  <a:pt x="2384699" y="2371172"/>
                </a:moveTo>
                <a:lnTo>
                  <a:pt x="2384699" y="2773690"/>
                </a:lnTo>
                <a:lnTo>
                  <a:pt x="2818085" y="2773690"/>
                </a:lnTo>
                <a:lnTo>
                  <a:pt x="2818085" y="2371172"/>
                </a:lnTo>
                <a:close/>
                <a:moveTo>
                  <a:pt x="1944011" y="2371172"/>
                </a:moveTo>
                <a:lnTo>
                  <a:pt x="1944011" y="2773690"/>
                </a:lnTo>
                <a:lnTo>
                  <a:pt x="2377397" y="2773690"/>
                </a:lnTo>
                <a:lnTo>
                  <a:pt x="2377397" y="2371172"/>
                </a:lnTo>
                <a:close/>
                <a:moveTo>
                  <a:pt x="1503321" y="2371172"/>
                </a:moveTo>
                <a:lnTo>
                  <a:pt x="1503321" y="2773690"/>
                </a:lnTo>
                <a:lnTo>
                  <a:pt x="1936709" y="2773690"/>
                </a:lnTo>
                <a:lnTo>
                  <a:pt x="1936709" y="2371172"/>
                </a:lnTo>
                <a:close/>
                <a:moveTo>
                  <a:pt x="1062633" y="2371172"/>
                </a:moveTo>
                <a:lnTo>
                  <a:pt x="1062633" y="2773690"/>
                </a:lnTo>
                <a:lnTo>
                  <a:pt x="1496019" y="2773690"/>
                </a:lnTo>
                <a:lnTo>
                  <a:pt x="1496019" y="2371172"/>
                </a:lnTo>
                <a:close/>
                <a:moveTo>
                  <a:pt x="621945" y="2371172"/>
                </a:moveTo>
                <a:lnTo>
                  <a:pt x="621945" y="2773690"/>
                </a:lnTo>
                <a:lnTo>
                  <a:pt x="1055332" y="2773690"/>
                </a:lnTo>
                <a:lnTo>
                  <a:pt x="1055332" y="2371172"/>
                </a:lnTo>
                <a:close/>
                <a:moveTo>
                  <a:pt x="181257" y="2371172"/>
                </a:moveTo>
                <a:lnTo>
                  <a:pt x="181257" y="2773690"/>
                </a:lnTo>
                <a:lnTo>
                  <a:pt x="614643" y="2773690"/>
                </a:lnTo>
                <a:lnTo>
                  <a:pt x="614643" y="2371172"/>
                </a:lnTo>
                <a:close/>
                <a:moveTo>
                  <a:pt x="10757766" y="1961352"/>
                </a:moveTo>
                <a:lnTo>
                  <a:pt x="10757766" y="2363870"/>
                </a:lnTo>
                <a:lnTo>
                  <a:pt x="11191152" y="2363870"/>
                </a:lnTo>
                <a:lnTo>
                  <a:pt x="11191152" y="1961352"/>
                </a:lnTo>
                <a:close/>
                <a:moveTo>
                  <a:pt x="10317078" y="1961352"/>
                </a:moveTo>
                <a:lnTo>
                  <a:pt x="10317078" y="2363870"/>
                </a:lnTo>
                <a:lnTo>
                  <a:pt x="10750464" y="2363870"/>
                </a:lnTo>
                <a:lnTo>
                  <a:pt x="10750464" y="1961352"/>
                </a:lnTo>
                <a:close/>
                <a:moveTo>
                  <a:pt x="9876390" y="1961352"/>
                </a:moveTo>
                <a:lnTo>
                  <a:pt x="9876390" y="2363870"/>
                </a:lnTo>
                <a:lnTo>
                  <a:pt x="10309776" y="2363870"/>
                </a:lnTo>
                <a:lnTo>
                  <a:pt x="10309776" y="1961352"/>
                </a:lnTo>
                <a:close/>
                <a:moveTo>
                  <a:pt x="9435702" y="1961352"/>
                </a:moveTo>
                <a:lnTo>
                  <a:pt x="9435702" y="2363870"/>
                </a:lnTo>
                <a:lnTo>
                  <a:pt x="9869088" y="2363870"/>
                </a:lnTo>
                <a:lnTo>
                  <a:pt x="9869088" y="1961352"/>
                </a:lnTo>
                <a:close/>
                <a:moveTo>
                  <a:pt x="8995014" y="1961352"/>
                </a:moveTo>
                <a:lnTo>
                  <a:pt x="8995014" y="2363870"/>
                </a:lnTo>
                <a:lnTo>
                  <a:pt x="9428400" y="2363870"/>
                </a:lnTo>
                <a:lnTo>
                  <a:pt x="9428400" y="1961352"/>
                </a:lnTo>
                <a:close/>
                <a:moveTo>
                  <a:pt x="8554326" y="1961352"/>
                </a:moveTo>
                <a:lnTo>
                  <a:pt x="8554326" y="2363870"/>
                </a:lnTo>
                <a:lnTo>
                  <a:pt x="8987712" y="2363870"/>
                </a:lnTo>
                <a:lnTo>
                  <a:pt x="8987712" y="1961352"/>
                </a:lnTo>
                <a:close/>
                <a:moveTo>
                  <a:pt x="8113638" y="1961352"/>
                </a:moveTo>
                <a:lnTo>
                  <a:pt x="8113638" y="2363870"/>
                </a:lnTo>
                <a:lnTo>
                  <a:pt x="8547024" y="2363870"/>
                </a:lnTo>
                <a:lnTo>
                  <a:pt x="8547024" y="1961352"/>
                </a:lnTo>
                <a:close/>
                <a:moveTo>
                  <a:pt x="7672950" y="1961352"/>
                </a:moveTo>
                <a:lnTo>
                  <a:pt x="7672950" y="2363870"/>
                </a:lnTo>
                <a:lnTo>
                  <a:pt x="8106336" y="2363870"/>
                </a:lnTo>
                <a:lnTo>
                  <a:pt x="8106336" y="1961352"/>
                </a:lnTo>
                <a:close/>
                <a:moveTo>
                  <a:pt x="7232262" y="1961352"/>
                </a:moveTo>
                <a:lnTo>
                  <a:pt x="7232262" y="2363870"/>
                </a:lnTo>
                <a:lnTo>
                  <a:pt x="7665648" y="2363870"/>
                </a:lnTo>
                <a:lnTo>
                  <a:pt x="7665648" y="1961352"/>
                </a:lnTo>
                <a:close/>
                <a:moveTo>
                  <a:pt x="6791574" y="1961352"/>
                </a:moveTo>
                <a:lnTo>
                  <a:pt x="6791574" y="2363870"/>
                </a:lnTo>
                <a:lnTo>
                  <a:pt x="7224960" y="2363870"/>
                </a:lnTo>
                <a:lnTo>
                  <a:pt x="7224960" y="1961352"/>
                </a:lnTo>
                <a:close/>
                <a:moveTo>
                  <a:pt x="6350886" y="1961352"/>
                </a:moveTo>
                <a:lnTo>
                  <a:pt x="6350886" y="2363870"/>
                </a:lnTo>
                <a:lnTo>
                  <a:pt x="6784272" y="2363870"/>
                </a:lnTo>
                <a:lnTo>
                  <a:pt x="6784272" y="1961352"/>
                </a:lnTo>
                <a:close/>
                <a:moveTo>
                  <a:pt x="5910198" y="1961352"/>
                </a:moveTo>
                <a:lnTo>
                  <a:pt x="5910198" y="2363870"/>
                </a:lnTo>
                <a:lnTo>
                  <a:pt x="6343584" y="2363870"/>
                </a:lnTo>
                <a:lnTo>
                  <a:pt x="6343584" y="1961352"/>
                </a:lnTo>
                <a:close/>
                <a:moveTo>
                  <a:pt x="5469511" y="1961352"/>
                </a:moveTo>
                <a:lnTo>
                  <a:pt x="5469511" y="2363870"/>
                </a:lnTo>
                <a:lnTo>
                  <a:pt x="5902896" y="2363870"/>
                </a:lnTo>
                <a:lnTo>
                  <a:pt x="5902896" y="1961352"/>
                </a:lnTo>
                <a:close/>
                <a:moveTo>
                  <a:pt x="5028826" y="1961352"/>
                </a:moveTo>
                <a:lnTo>
                  <a:pt x="5028826" y="2363870"/>
                </a:lnTo>
                <a:lnTo>
                  <a:pt x="5462211" y="2363870"/>
                </a:lnTo>
                <a:lnTo>
                  <a:pt x="5462211" y="1961352"/>
                </a:lnTo>
                <a:close/>
                <a:moveTo>
                  <a:pt x="4588140" y="1961352"/>
                </a:moveTo>
                <a:lnTo>
                  <a:pt x="4588140" y="2363870"/>
                </a:lnTo>
                <a:lnTo>
                  <a:pt x="5021524" y="2363870"/>
                </a:lnTo>
                <a:lnTo>
                  <a:pt x="5021524" y="1961352"/>
                </a:lnTo>
                <a:close/>
                <a:moveTo>
                  <a:pt x="4147451" y="1961352"/>
                </a:moveTo>
                <a:lnTo>
                  <a:pt x="4147451" y="2363870"/>
                </a:lnTo>
                <a:lnTo>
                  <a:pt x="4580836" y="2363870"/>
                </a:lnTo>
                <a:lnTo>
                  <a:pt x="4580836" y="1961352"/>
                </a:lnTo>
                <a:close/>
                <a:moveTo>
                  <a:pt x="3706762" y="1961352"/>
                </a:moveTo>
                <a:lnTo>
                  <a:pt x="3706762" y="2363870"/>
                </a:lnTo>
                <a:lnTo>
                  <a:pt x="4140150" y="2363870"/>
                </a:lnTo>
                <a:lnTo>
                  <a:pt x="4140150" y="1961352"/>
                </a:lnTo>
                <a:close/>
                <a:moveTo>
                  <a:pt x="3266074" y="1961352"/>
                </a:moveTo>
                <a:lnTo>
                  <a:pt x="3266074" y="2363870"/>
                </a:lnTo>
                <a:lnTo>
                  <a:pt x="3699460" y="2363870"/>
                </a:lnTo>
                <a:lnTo>
                  <a:pt x="3699460" y="1961352"/>
                </a:lnTo>
                <a:close/>
                <a:moveTo>
                  <a:pt x="2825386" y="1961352"/>
                </a:moveTo>
                <a:lnTo>
                  <a:pt x="2825386" y="2363870"/>
                </a:lnTo>
                <a:lnTo>
                  <a:pt x="3258772" y="2363870"/>
                </a:lnTo>
                <a:lnTo>
                  <a:pt x="3258772" y="1961352"/>
                </a:lnTo>
                <a:close/>
                <a:moveTo>
                  <a:pt x="2384699" y="1961352"/>
                </a:moveTo>
                <a:lnTo>
                  <a:pt x="2384699" y="2363870"/>
                </a:lnTo>
                <a:lnTo>
                  <a:pt x="2818085" y="2363870"/>
                </a:lnTo>
                <a:lnTo>
                  <a:pt x="2818085" y="1961352"/>
                </a:lnTo>
                <a:close/>
                <a:moveTo>
                  <a:pt x="1944011" y="1961352"/>
                </a:moveTo>
                <a:lnTo>
                  <a:pt x="1944011" y="2363870"/>
                </a:lnTo>
                <a:lnTo>
                  <a:pt x="2377397" y="2363870"/>
                </a:lnTo>
                <a:lnTo>
                  <a:pt x="2377397" y="1961352"/>
                </a:lnTo>
                <a:close/>
                <a:moveTo>
                  <a:pt x="1503321" y="1961352"/>
                </a:moveTo>
                <a:lnTo>
                  <a:pt x="1503321" y="2363870"/>
                </a:lnTo>
                <a:lnTo>
                  <a:pt x="1936709" y="2363870"/>
                </a:lnTo>
                <a:lnTo>
                  <a:pt x="1936709" y="1961352"/>
                </a:lnTo>
                <a:close/>
                <a:moveTo>
                  <a:pt x="1062633" y="1961352"/>
                </a:moveTo>
                <a:lnTo>
                  <a:pt x="1062633" y="2363870"/>
                </a:lnTo>
                <a:lnTo>
                  <a:pt x="1496019" y="2363870"/>
                </a:lnTo>
                <a:lnTo>
                  <a:pt x="1496019" y="1961352"/>
                </a:lnTo>
                <a:close/>
                <a:moveTo>
                  <a:pt x="621945" y="1961352"/>
                </a:moveTo>
                <a:lnTo>
                  <a:pt x="621945" y="2363870"/>
                </a:lnTo>
                <a:lnTo>
                  <a:pt x="1055332" y="2363870"/>
                </a:lnTo>
                <a:lnTo>
                  <a:pt x="1055332" y="1961352"/>
                </a:lnTo>
                <a:close/>
                <a:moveTo>
                  <a:pt x="181257" y="1961352"/>
                </a:moveTo>
                <a:lnTo>
                  <a:pt x="181257" y="2363870"/>
                </a:lnTo>
                <a:lnTo>
                  <a:pt x="614643" y="2363870"/>
                </a:lnTo>
                <a:lnTo>
                  <a:pt x="614643" y="1961352"/>
                </a:lnTo>
                <a:close/>
                <a:moveTo>
                  <a:pt x="10757766" y="1551533"/>
                </a:moveTo>
                <a:lnTo>
                  <a:pt x="10757766" y="1954050"/>
                </a:lnTo>
                <a:lnTo>
                  <a:pt x="11191152" y="1954050"/>
                </a:lnTo>
                <a:lnTo>
                  <a:pt x="11191152" y="1551533"/>
                </a:lnTo>
                <a:close/>
                <a:moveTo>
                  <a:pt x="10317078" y="1551533"/>
                </a:moveTo>
                <a:lnTo>
                  <a:pt x="10317078" y="1954050"/>
                </a:lnTo>
                <a:lnTo>
                  <a:pt x="10750464" y="1954050"/>
                </a:lnTo>
                <a:lnTo>
                  <a:pt x="10750464" y="1551533"/>
                </a:lnTo>
                <a:close/>
                <a:moveTo>
                  <a:pt x="9876390" y="1551533"/>
                </a:moveTo>
                <a:lnTo>
                  <a:pt x="9876390" y="1954050"/>
                </a:lnTo>
                <a:lnTo>
                  <a:pt x="10309776" y="1954050"/>
                </a:lnTo>
                <a:lnTo>
                  <a:pt x="10309776" y="1551533"/>
                </a:lnTo>
                <a:close/>
                <a:moveTo>
                  <a:pt x="9435702" y="1551533"/>
                </a:moveTo>
                <a:lnTo>
                  <a:pt x="9435702" y="1954050"/>
                </a:lnTo>
                <a:lnTo>
                  <a:pt x="9869088" y="1954050"/>
                </a:lnTo>
                <a:lnTo>
                  <a:pt x="9869088" y="1551533"/>
                </a:lnTo>
                <a:close/>
                <a:moveTo>
                  <a:pt x="8995014" y="1551533"/>
                </a:moveTo>
                <a:lnTo>
                  <a:pt x="8995014" y="1954050"/>
                </a:lnTo>
                <a:lnTo>
                  <a:pt x="9428400" y="1954050"/>
                </a:lnTo>
                <a:lnTo>
                  <a:pt x="9428400" y="1551533"/>
                </a:lnTo>
                <a:close/>
                <a:moveTo>
                  <a:pt x="8554326" y="1551533"/>
                </a:moveTo>
                <a:lnTo>
                  <a:pt x="8554326" y="1954050"/>
                </a:lnTo>
                <a:lnTo>
                  <a:pt x="8987712" y="1954050"/>
                </a:lnTo>
                <a:lnTo>
                  <a:pt x="8987712" y="1551533"/>
                </a:lnTo>
                <a:close/>
                <a:moveTo>
                  <a:pt x="8113638" y="1551533"/>
                </a:moveTo>
                <a:lnTo>
                  <a:pt x="8113638" y="1954050"/>
                </a:lnTo>
                <a:lnTo>
                  <a:pt x="8547024" y="1954050"/>
                </a:lnTo>
                <a:lnTo>
                  <a:pt x="8547024" y="1551533"/>
                </a:lnTo>
                <a:close/>
                <a:moveTo>
                  <a:pt x="7672950" y="1551533"/>
                </a:moveTo>
                <a:lnTo>
                  <a:pt x="7672950" y="1954050"/>
                </a:lnTo>
                <a:lnTo>
                  <a:pt x="8106336" y="1954050"/>
                </a:lnTo>
                <a:lnTo>
                  <a:pt x="8106336" y="1551533"/>
                </a:lnTo>
                <a:close/>
                <a:moveTo>
                  <a:pt x="7232262" y="1551533"/>
                </a:moveTo>
                <a:lnTo>
                  <a:pt x="7232262" y="1954050"/>
                </a:lnTo>
                <a:lnTo>
                  <a:pt x="7665648" y="1954050"/>
                </a:lnTo>
                <a:lnTo>
                  <a:pt x="7665648" y="1551533"/>
                </a:lnTo>
                <a:close/>
                <a:moveTo>
                  <a:pt x="6791574" y="1551533"/>
                </a:moveTo>
                <a:lnTo>
                  <a:pt x="6791574" y="1954050"/>
                </a:lnTo>
                <a:lnTo>
                  <a:pt x="7224960" y="1954050"/>
                </a:lnTo>
                <a:lnTo>
                  <a:pt x="7224960" y="1551533"/>
                </a:lnTo>
                <a:close/>
                <a:moveTo>
                  <a:pt x="6350886" y="1551533"/>
                </a:moveTo>
                <a:lnTo>
                  <a:pt x="6350886" y="1954050"/>
                </a:lnTo>
                <a:lnTo>
                  <a:pt x="6784272" y="1954050"/>
                </a:lnTo>
                <a:lnTo>
                  <a:pt x="6784272" y="1551533"/>
                </a:lnTo>
                <a:close/>
                <a:moveTo>
                  <a:pt x="5910198" y="1551533"/>
                </a:moveTo>
                <a:lnTo>
                  <a:pt x="5910198" y="1954050"/>
                </a:lnTo>
                <a:lnTo>
                  <a:pt x="6343584" y="1954050"/>
                </a:lnTo>
                <a:lnTo>
                  <a:pt x="6343584" y="1551533"/>
                </a:lnTo>
                <a:close/>
                <a:moveTo>
                  <a:pt x="5469511" y="1551533"/>
                </a:moveTo>
                <a:lnTo>
                  <a:pt x="5469511" y="1954050"/>
                </a:lnTo>
                <a:lnTo>
                  <a:pt x="5902896" y="1954050"/>
                </a:lnTo>
                <a:lnTo>
                  <a:pt x="5902896" y="1551533"/>
                </a:lnTo>
                <a:close/>
                <a:moveTo>
                  <a:pt x="5028826" y="1551533"/>
                </a:moveTo>
                <a:lnTo>
                  <a:pt x="5028826" y="1954050"/>
                </a:lnTo>
                <a:lnTo>
                  <a:pt x="5462211" y="1954050"/>
                </a:lnTo>
                <a:lnTo>
                  <a:pt x="5462211" y="1551533"/>
                </a:lnTo>
                <a:close/>
                <a:moveTo>
                  <a:pt x="4588140" y="1551533"/>
                </a:moveTo>
                <a:lnTo>
                  <a:pt x="4588140" y="1954050"/>
                </a:lnTo>
                <a:lnTo>
                  <a:pt x="5021524" y="1954050"/>
                </a:lnTo>
                <a:lnTo>
                  <a:pt x="5021524" y="1551533"/>
                </a:lnTo>
                <a:close/>
                <a:moveTo>
                  <a:pt x="4147451" y="1551533"/>
                </a:moveTo>
                <a:lnTo>
                  <a:pt x="4147451" y="1954050"/>
                </a:lnTo>
                <a:lnTo>
                  <a:pt x="4580836" y="1954050"/>
                </a:lnTo>
                <a:lnTo>
                  <a:pt x="4580836" y="1551533"/>
                </a:lnTo>
                <a:close/>
                <a:moveTo>
                  <a:pt x="3706762" y="1551533"/>
                </a:moveTo>
                <a:lnTo>
                  <a:pt x="3706762" y="1954050"/>
                </a:lnTo>
                <a:lnTo>
                  <a:pt x="4140150" y="1954050"/>
                </a:lnTo>
                <a:lnTo>
                  <a:pt x="4140150" y="1551533"/>
                </a:lnTo>
                <a:close/>
                <a:moveTo>
                  <a:pt x="3266074" y="1551533"/>
                </a:moveTo>
                <a:lnTo>
                  <a:pt x="3266074" y="1954050"/>
                </a:lnTo>
                <a:lnTo>
                  <a:pt x="3699460" y="1954050"/>
                </a:lnTo>
                <a:lnTo>
                  <a:pt x="3699460" y="1551533"/>
                </a:lnTo>
                <a:close/>
                <a:moveTo>
                  <a:pt x="2825386" y="1551533"/>
                </a:moveTo>
                <a:lnTo>
                  <a:pt x="2825386" y="1954050"/>
                </a:lnTo>
                <a:lnTo>
                  <a:pt x="3258772" y="1954050"/>
                </a:lnTo>
                <a:lnTo>
                  <a:pt x="3258772" y="1551533"/>
                </a:lnTo>
                <a:close/>
                <a:moveTo>
                  <a:pt x="2384699" y="1551533"/>
                </a:moveTo>
                <a:lnTo>
                  <a:pt x="2384699" y="1954050"/>
                </a:lnTo>
                <a:lnTo>
                  <a:pt x="2818085" y="1954050"/>
                </a:lnTo>
                <a:lnTo>
                  <a:pt x="2818085" y="1551533"/>
                </a:lnTo>
                <a:close/>
                <a:moveTo>
                  <a:pt x="1944011" y="1551533"/>
                </a:moveTo>
                <a:lnTo>
                  <a:pt x="1944011" y="1954050"/>
                </a:lnTo>
                <a:lnTo>
                  <a:pt x="2377397" y="1954050"/>
                </a:lnTo>
                <a:lnTo>
                  <a:pt x="2377397" y="1551533"/>
                </a:lnTo>
                <a:close/>
                <a:moveTo>
                  <a:pt x="1503321" y="1551533"/>
                </a:moveTo>
                <a:lnTo>
                  <a:pt x="1503321" y="1954050"/>
                </a:lnTo>
                <a:lnTo>
                  <a:pt x="1936709" y="1954050"/>
                </a:lnTo>
                <a:lnTo>
                  <a:pt x="1936709" y="1551533"/>
                </a:lnTo>
                <a:close/>
                <a:moveTo>
                  <a:pt x="1062633" y="1551533"/>
                </a:moveTo>
                <a:lnTo>
                  <a:pt x="1062633" y="1954050"/>
                </a:lnTo>
                <a:lnTo>
                  <a:pt x="1496019" y="1954050"/>
                </a:lnTo>
                <a:lnTo>
                  <a:pt x="1496019" y="1551533"/>
                </a:lnTo>
                <a:close/>
                <a:moveTo>
                  <a:pt x="621945" y="1551533"/>
                </a:moveTo>
                <a:lnTo>
                  <a:pt x="621945" y="1954050"/>
                </a:lnTo>
                <a:lnTo>
                  <a:pt x="1055332" y="1954050"/>
                </a:lnTo>
                <a:lnTo>
                  <a:pt x="1055332" y="1551533"/>
                </a:lnTo>
                <a:close/>
                <a:moveTo>
                  <a:pt x="181257" y="1551533"/>
                </a:moveTo>
                <a:lnTo>
                  <a:pt x="181257" y="1954050"/>
                </a:lnTo>
                <a:lnTo>
                  <a:pt x="614643" y="1954050"/>
                </a:lnTo>
                <a:lnTo>
                  <a:pt x="614643" y="1551533"/>
                </a:lnTo>
                <a:close/>
                <a:moveTo>
                  <a:pt x="10757766" y="1141713"/>
                </a:moveTo>
                <a:lnTo>
                  <a:pt x="10757766" y="1544231"/>
                </a:lnTo>
                <a:lnTo>
                  <a:pt x="11191152" y="1544231"/>
                </a:lnTo>
                <a:lnTo>
                  <a:pt x="11191152" y="1141713"/>
                </a:lnTo>
                <a:close/>
                <a:moveTo>
                  <a:pt x="10317078" y="1141713"/>
                </a:moveTo>
                <a:lnTo>
                  <a:pt x="10317078" y="1544231"/>
                </a:lnTo>
                <a:lnTo>
                  <a:pt x="10750464" y="1544231"/>
                </a:lnTo>
                <a:lnTo>
                  <a:pt x="10750464" y="1141713"/>
                </a:lnTo>
                <a:close/>
                <a:moveTo>
                  <a:pt x="9876390" y="1141713"/>
                </a:moveTo>
                <a:lnTo>
                  <a:pt x="9876390" y="1544231"/>
                </a:lnTo>
                <a:lnTo>
                  <a:pt x="10309776" y="1544231"/>
                </a:lnTo>
                <a:lnTo>
                  <a:pt x="10309776" y="1141713"/>
                </a:lnTo>
                <a:close/>
                <a:moveTo>
                  <a:pt x="9435702" y="1141713"/>
                </a:moveTo>
                <a:lnTo>
                  <a:pt x="9435702" y="1544231"/>
                </a:lnTo>
                <a:lnTo>
                  <a:pt x="9869088" y="1544231"/>
                </a:lnTo>
                <a:lnTo>
                  <a:pt x="9869088" y="1141713"/>
                </a:lnTo>
                <a:close/>
                <a:moveTo>
                  <a:pt x="8995014" y="1141713"/>
                </a:moveTo>
                <a:lnTo>
                  <a:pt x="8995014" y="1544231"/>
                </a:lnTo>
                <a:lnTo>
                  <a:pt x="9428400" y="1544231"/>
                </a:lnTo>
                <a:lnTo>
                  <a:pt x="9428400" y="1141713"/>
                </a:lnTo>
                <a:close/>
                <a:moveTo>
                  <a:pt x="8554326" y="1141713"/>
                </a:moveTo>
                <a:lnTo>
                  <a:pt x="8554326" y="1544231"/>
                </a:lnTo>
                <a:lnTo>
                  <a:pt x="8987712" y="1544231"/>
                </a:lnTo>
                <a:lnTo>
                  <a:pt x="8987712" y="1141713"/>
                </a:lnTo>
                <a:close/>
                <a:moveTo>
                  <a:pt x="8113638" y="1141713"/>
                </a:moveTo>
                <a:lnTo>
                  <a:pt x="8113638" y="1544231"/>
                </a:lnTo>
                <a:lnTo>
                  <a:pt x="8547024" y="1544231"/>
                </a:lnTo>
                <a:lnTo>
                  <a:pt x="8547024" y="1141713"/>
                </a:lnTo>
                <a:close/>
                <a:moveTo>
                  <a:pt x="7672950" y="1141713"/>
                </a:moveTo>
                <a:lnTo>
                  <a:pt x="7672950" y="1544231"/>
                </a:lnTo>
                <a:lnTo>
                  <a:pt x="8106336" y="1544231"/>
                </a:lnTo>
                <a:lnTo>
                  <a:pt x="8106336" y="1141713"/>
                </a:lnTo>
                <a:close/>
                <a:moveTo>
                  <a:pt x="7232262" y="1141713"/>
                </a:moveTo>
                <a:lnTo>
                  <a:pt x="7232262" y="1544231"/>
                </a:lnTo>
                <a:lnTo>
                  <a:pt x="7665648" y="1544231"/>
                </a:lnTo>
                <a:lnTo>
                  <a:pt x="7665648" y="1141713"/>
                </a:lnTo>
                <a:close/>
                <a:moveTo>
                  <a:pt x="6791574" y="1141713"/>
                </a:moveTo>
                <a:lnTo>
                  <a:pt x="6791574" y="1544231"/>
                </a:lnTo>
                <a:lnTo>
                  <a:pt x="7224960" y="1544231"/>
                </a:lnTo>
                <a:lnTo>
                  <a:pt x="7224960" y="1141713"/>
                </a:lnTo>
                <a:close/>
                <a:moveTo>
                  <a:pt x="6350886" y="1141713"/>
                </a:moveTo>
                <a:lnTo>
                  <a:pt x="6350886" y="1544231"/>
                </a:lnTo>
                <a:lnTo>
                  <a:pt x="6784272" y="1544231"/>
                </a:lnTo>
                <a:lnTo>
                  <a:pt x="6784272" y="1141713"/>
                </a:lnTo>
                <a:close/>
                <a:moveTo>
                  <a:pt x="5910198" y="1141713"/>
                </a:moveTo>
                <a:lnTo>
                  <a:pt x="5910198" y="1544231"/>
                </a:lnTo>
                <a:lnTo>
                  <a:pt x="6343584" y="1544231"/>
                </a:lnTo>
                <a:lnTo>
                  <a:pt x="6343584" y="1141713"/>
                </a:lnTo>
                <a:close/>
                <a:moveTo>
                  <a:pt x="5469511" y="1141713"/>
                </a:moveTo>
                <a:lnTo>
                  <a:pt x="5469511" y="1544231"/>
                </a:lnTo>
                <a:lnTo>
                  <a:pt x="5902896" y="1544231"/>
                </a:lnTo>
                <a:lnTo>
                  <a:pt x="5902896" y="1141713"/>
                </a:lnTo>
                <a:close/>
                <a:moveTo>
                  <a:pt x="5028826" y="1141713"/>
                </a:moveTo>
                <a:lnTo>
                  <a:pt x="5028826" y="1544231"/>
                </a:lnTo>
                <a:lnTo>
                  <a:pt x="5462211" y="1544231"/>
                </a:lnTo>
                <a:lnTo>
                  <a:pt x="5462211" y="1141713"/>
                </a:lnTo>
                <a:close/>
                <a:moveTo>
                  <a:pt x="4588140" y="1141713"/>
                </a:moveTo>
                <a:lnTo>
                  <a:pt x="4588140" y="1544231"/>
                </a:lnTo>
                <a:lnTo>
                  <a:pt x="5021524" y="1544231"/>
                </a:lnTo>
                <a:lnTo>
                  <a:pt x="5021524" y="1141713"/>
                </a:lnTo>
                <a:close/>
                <a:moveTo>
                  <a:pt x="4147451" y="1141713"/>
                </a:moveTo>
                <a:lnTo>
                  <a:pt x="4147451" y="1544231"/>
                </a:lnTo>
                <a:lnTo>
                  <a:pt x="4580836" y="1544231"/>
                </a:lnTo>
                <a:lnTo>
                  <a:pt x="4580836" y="1141713"/>
                </a:lnTo>
                <a:close/>
                <a:moveTo>
                  <a:pt x="3706762" y="1141713"/>
                </a:moveTo>
                <a:lnTo>
                  <a:pt x="3706762" y="1544231"/>
                </a:lnTo>
                <a:lnTo>
                  <a:pt x="4140150" y="1544231"/>
                </a:lnTo>
                <a:lnTo>
                  <a:pt x="4140150" y="1141713"/>
                </a:lnTo>
                <a:close/>
                <a:moveTo>
                  <a:pt x="3266074" y="1141713"/>
                </a:moveTo>
                <a:lnTo>
                  <a:pt x="3266074" y="1544231"/>
                </a:lnTo>
                <a:lnTo>
                  <a:pt x="3699460" y="1544231"/>
                </a:lnTo>
                <a:lnTo>
                  <a:pt x="3699460" y="1141713"/>
                </a:lnTo>
                <a:close/>
                <a:moveTo>
                  <a:pt x="2825386" y="1141713"/>
                </a:moveTo>
                <a:lnTo>
                  <a:pt x="2825386" y="1544231"/>
                </a:lnTo>
                <a:lnTo>
                  <a:pt x="3258772" y="1544231"/>
                </a:lnTo>
                <a:lnTo>
                  <a:pt x="3258772" y="1141713"/>
                </a:lnTo>
                <a:close/>
                <a:moveTo>
                  <a:pt x="2384699" y="1141713"/>
                </a:moveTo>
                <a:lnTo>
                  <a:pt x="2384699" y="1544231"/>
                </a:lnTo>
                <a:lnTo>
                  <a:pt x="2818085" y="1544231"/>
                </a:lnTo>
                <a:lnTo>
                  <a:pt x="2818085" y="1141713"/>
                </a:lnTo>
                <a:close/>
                <a:moveTo>
                  <a:pt x="1944011" y="1141713"/>
                </a:moveTo>
                <a:lnTo>
                  <a:pt x="1944011" y="1544231"/>
                </a:lnTo>
                <a:lnTo>
                  <a:pt x="2377397" y="1544231"/>
                </a:lnTo>
                <a:lnTo>
                  <a:pt x="2377397" y="1141713"/>
                </a:lnTo>
                <a:close/>
                <a:moveTo>
                  <a:pt x="1503321" y="1141713"/>
                </a:moveTo>
                <a:lnTo>
                  <a:pt x="1503321" y="1544231"/>
                </a:lnTo>
                <a:lnTo>
                  <a:pt x="1936709" y="1544231"/>
                </a:lnTo>
                <a:lnTo>
                  <a:pt x="1936709" y="1141713"/>
                </a:lnTo>
                <a:close/>
                <a:moveTo>
                  <a:pt x="1062633" y="1141713"/>
                </a:moveTo>
                <a:lnTo>
                  <a:pt x="1062633" y="1544231"/>
                </a:lnTo>
                <a:lnTo>
                  <a:pt x="1496019" y="1544231"/>
                </a:lnTo>
                <a:lnTo>
                  <a:pt x="1496019" y="1141713"/>
                </a:lnTo>
                <a:close/>
                <a:moveTo>
                  <a:pt x="621945" y="1141713"/>
                </a:moveTo>
                <a:lnTo>
                  <a:pt x="621945" y="1544231"/>
                </a:lnTo>
                <a:lnTo>
                  <a:pt x="1055332" y="1544231"/>
                </a:lnTo>
                <a:lnTo>
                  <a:pt x="1055332" y="1141713"/>
                </a:lnTo>
                <a:close/>
                <a:moveTo>
                  <a:pt x="181257" y="1141713"/>
                </a:moveTo>
                <a:lnTo>
                  <a:pt x="181257" y="1544231"/>
                </a:lnTo>
                <a:lnTo>
                  <a:pt x="614643" y="1544231"/>
                </a:lnTo>
                <a:lnTo>
                  <a:pt x="614643" y="1141713"/>
                </a:lnTo>
                <a:close/>
                <a:moveTo>
                  <a:pt x="10757766" y="731893"/>
                </a:moveTo>
                <a:lnTo>
                  <a:pt x="10757766" y="1134411"/>
                </a:lnTo>
                <a:lnTo>
                  <a:pt x="11191152" y="1134411"/>
                </a:lnTo>
                <a:lnTo>
                  <a:pt x="11191152" y="731893"/>
                </a:lnTo>
                <a:close/>
                <a:moveTo>
                  <a:pt x="10317078" y="731893"/>
                </a:moveTo>
                <a:lnTo>
                  <a:pt x="10317078" y="1134411"/>
                </a:lnTo>
                <a:lnTo>
                  <a:pt x="10750464" y="1134411"/>
                </a:lnTo>
                <a:lnTo>
                  <a:pt x="10750464" y="731893"/>
                </a:lnTo>
                <a:close/>
                <a:moveTo>
                  <a:pt x="9876390" y="731893"/>
                </a:moveTo>
                <a:lnTo>
                  <a:pt x="9876390" y="1134411"/>
                </a:lnTo>
                <a:lnTo>
                  <a:pt x="10309776" y="1134411"/>
                </a:lnTo>
                <a:lnTo>
                  <a:pt x="10309776" y="731893"/>
                </a:lnTo>
                <a:close/>
                <a:moveTo>
                  <a:pt x="9435702" y="731893"/>
                </a:moveTo>
                <a:lnTo>
                  <a:pt x="9435702" y="1134411"/>
                </a:lnTo>
                <a:lnTo>
                  <a:pt x="9869088" y="1134411"/>
                </a:lnTo>
                <a:lnTo>
                  <a:pt x="9869088" y="731893"/>
                </a:lnTo>
                <a:close/>
                <a:moveTo>
                  <a:pt x="8995014" y="731893"/>
                </a:moveTo>
                <a:lnTo>
                  <a:pt x="8995014" y="1134411"/>
                </a:lnTo>
                <a:lnTo>
                  <a:pt x="9428400" y="1134411"/>
                </a:lnTo>
                <a:lnTo>
                  <a:pt x="9428400" y="731893"/>
                </a:lnTo>
                <a:close/>
                <a:moveTo>
                  <a:pt x="8554326" y="731893"/>
                </a:moveTo>
                <a:lnTo>
                  <a:pt x="8554326" y="1134411"/>
                </a:lnTo>
                <a:lnTo>
                  <a:pt x="8987712" y="1134411"/>
                </a:lnTo>
                <a:lnTo>
                  <a:pt x="8987712" y="731893"/>
                </a:lnTo>
                <a:close/>
                <a:moveTo>
                  <a:pt x="8113638" y="731893"/>
                </a:moveTo>
                <a:lnTo>
                  <a:pt x="8113638" y="1134411"/>
                </a:lnTo>
                <a:lnTo>
                  <a:pt x="8547024" y="1134411"/>
                </a:lnTo>
                <a:lnTo>
                  <a:pt x="8547024" y="731893"/>
                </a:lnTo>
                <a:close/>
                <a:moveTo>
                  <a:pt x="7672950" y="731893"/>
                </a:moveTo>
                <a:lnTo>
                  <a:pt x="7672950" y="1134411"/>
                </a:lnTo>
                <a:lnTo>
                  <a:pt x="8106336" y="1134411"/>
                </a:lnTo>
                <a:lnTo>
                  <a:pt x="8106336" y="731893"/>
                </a:lnTo>
                <a:close/>
                <a:moveTo>
                  <a:pt x="7232262" y="731893"/>
                </a:moveTo>
                <a:lnTo>
                  <a:pt x="7232262" y="1134411"/>
                </a:lnTo>
                <a:lnTo>
                  <a:pt x="7665648" y="1134411"/>
                </a:lnTo>
                <a:lnTo>
                  <a:pt x="7665648" y="731893"/>
                </a:lnTo>
                <a:close/>
                <a:moveTo>
                  <a:pt x="6791574" y="731893"/>
                </a:moveTo>
                <a:lnTo>
                  <a:pt x="6791574" y="1134411"/>
                </a:lnTo>
                <a:lnTo>
                  <a:pt x="7224960" y="1134411"/>
                </a:lnTo>
                <a:lnTo>
                  <a:pt x="7224960" y="731893"/>
                </a:lnTo>
                <a:close/>
                <a:moveTo>
                  <a:pt x="6350886" y="731893"/>
                </a:moveTo>
                <a:lnTo>
                  <a:pt x="6350886" y="1134411"/>
                </a:lnTo>
                <a:lnTo>
                  <a:pt x="6784272" y="1134411"/>
                </a:lnTo>
                <a:lnTo>
                  <a:pt x="6784272" y="731893"/>
                </a:lnTo>
                <a:close/>
                <a:moveTo>
                  <a:pt x="5910198" y="731893"/>
                </a:moveTo>
                <a:lnTo>
                  <a:pt x="5910198" y="1134411"/>
                </a:lnTo>
                <a:lnTo>
                  <a:pt x="6343584" y="1134411"/>
                </a:lnTo>
                <a:lnTo>
                  <a:pt x="6343584" y="731893"/>
                </a:lnTo>
                <a:close/>
                <a:moveTo>
                  <a:pt x="5469511" y="731893"/>
                </a:moveTo>
                <a:lnTo>
                  <a:pt x="5469511" y="1134411"/>
                </a:lnTo>
                <a:lnTo>
                  <a:pt x="5902896" y="1134411"/>
                </a:lnTo>
                <a:lnTo>
                  <a:pt x="5902896" y="731893"/>
                </a:lnTo>
                <a:close/>
                <a:moveTo>
                  <a:pt x="5028826" y="731893"/>
                </a:moveTo>
                <a:lnTo>
                  <a:pt x="5028826" y="1134411"/>
                </a:lnTo>
                <a:lnTo>
                  <a:pt x="5462211" y="1134411"/>
                </a:lnTo>
                <a:lnTo>
                  <a:pt x="5462211" y="731893"/>
                </a:lnTo>
                <a:close/>
                <a:moveTo>
                  <a:pt x="4588140" y="731893"/>
                </a:moveTo>
                <a:lnTo>
                  <a:pt x="4588140" y="1134411"/>
                </a:lnTo>
                <a:lnTo>
                  <a:pt x="5021524" y="1134411"/>
                </a:lnTo>
                <a:lnTo>
                  <a:pt x="5021524" y="731893"/>
                </a:lnTo>
                <a:close/>
                <a:moveTo>
                  <a:pt x="4147451" y="731893"/>
                </a:moveTo>
                <a:lnTo>
                  <a:pt x="4147451" y="1134411"/>
                </a:lnTo>
                <a:lnTo>
                  <a:pt x="4580836" y="1134411"/>
                </a:lnTo>
                <a:lnTo>
                  <a:pt x="4580836" y="731893"/>
                </a:lnTo>
                <a:close/>
                <a:moveTo>
                  <a:pt x="3706762" y="731893"/>
                </a:moveTo>
                <a:lnTo>
                  <a:pt x="3706762" y="1134411"/>
                </a:lnTo>
                <a:lnTo>
                  <a:pt x="4140150" y="1134411"/>
                </a:lnTo>
                <a:lnTo>
                  <a:pt x="4140150" y="731893"/>
                </a:lnTo>
                <a:close/>
                <a:moveTo>
                  <a:pt x="3266074" y="731893"/>
                </a:moveTo>
                <a:lnTo>
                  <a:pt x="3266074" y="1134411"/>
                </a:lnTo>
                <a:lnTo>
                  <a:pt x="3699460" y="1134411"/>
                </a:lnTo>
                <a:lnTo>
                  <a:pt x="3699460" y="731893"/>
                </a:lnTo>
                <a:close/>
                <a:moveTo>
                  <a:pt x="2825386" y="731893"/>
                </a:moveTo>
                <a:lnTo>
                  <a:pt x="2825386" y="1134411"/>
                </a:lnTo>
                <a:lnTo>
                  <a:pt x="3258772" y="1134411"/>
                </a:lnTo>
                <a:lnTo>
                  <a:pt x="3258772" y="731893"/>
                </a:lnTo>
                <a:close/>
                <a:moveTo>
                  <a:pt x="2384699" y="731893"/>
                </a:moveTo>
                <a:lnTo>
                  <a:pt x="2384699" y="1134411"/>
                </a:lnTo>
                <a:lnTo>
                  <a:pt x="2818085" y="1134411"/>
                </a:lnTo>
                <a:lnTo>
                  <a:pt x="2818085" y="731893"/>
                </a:lnTo>
                <a:close/>
                <a:moveTo>
                  <a:pt x="1944011" y="731893"/>
                </a:moveTo>
                <a:lnTo>
                  <a:pt x="1944011" y="1134411"/>
                </a:lnTo>
                <a:lnTo>
                  <a:pt x="2377397" y="1134411"/>
                </a:lnTo>
                <a:lnTo>
                  <a:pt x="2377397" y="731893"/>
                </a:lnTo>
                <a:close/>
                <a:moveTo>
                  <a:pt x="1503321" y="731893"/>
                </a:moveTo>
                <a:lnTo>
                  <a:pt x="1503321" y="1134411"/>
                </a:lnTo>
                <a:lnTo>
                  <a:pt x="1936709" y="1134411"/>
                </a:lnTo>
                <a:lnTo>
                  <a:pt x="1936709" y="731893"/>
                </a:lnTo>
                <a:close/>
                <a:moveTo>
                  <a:pt x="1062633" y="731893"/>
                </a:moveTo>
                <a:lnTo>
                  <a:pt x="1062633" y="1134411"/>
                </a:lnTo>
                <a:lnTo>
                  <a:pt x="1496019" y="1134411"/>
                </a:lnTo>
                <a:lnTo>
                  <a:pt x="1496019" y="731893"/>
                </a:lnTo>
                <a:close/>
                <a:moveTo>
                  <a:pt x="621945" y="731893"/>
                </a:moveTo>
                <a:lnTo>
                  <a:pt x="621945" y="1134411"/>
                </a:lnTo>
                <a:lnTo>
                  <a:pt x="1055332" y="1134411"/>
                </a:lnTo>
                <a:lnTo>
                  <a:pt x="1055332" y="731893"/>
                </a:lnTo>
                <a:close/>
                <a:moveTo>
                  <a:pt x="181257" y="731893"/>
                </a:moveTo>
                <a:lnTo>
                  <a:pt x="181257" y="1134411"/>
                </a:lnTo>
                <a:lnTo>
                  <a:pt x="614643" y="1134411"/>
                </a:lnTo>
                <a:lnTo>
                  <a:pt x="614643" y="731893"/>
                </a:lnTo>
                <a:close/>
                <a:moveTo>
                  <a:pt x="10317078" y="322073"/>
                </a:moveTo>
                <a:lnTo>
                  <a:pt x="10317078" y="724591"/>
                </a:lnTo>
                <a:lnTo>
                  <a:pt x="10750464" y="724591"/>
                </a:lnTo>
                <a:lnTo>
                  <a:pt x="10750464" y="322073"/>
                </a:lnTo>
                <a:close/>
                <a:moveTo>
                  <a:pt x="9876390" y="322073"/>
                </a:moveTo>
                <a:lnTo>
                  <a:pt x="9876390" y="724591"/>
                </a:lnTo>
                <a:lnTo>
                  <a:pt x="10309776" y="724591"/>
                </a:lnTo>
                <a:lnTo>
                  <a:pt x="10309776" y="322073"/>
                </a:lnTo>
                <a:close/>
                <a:moveTo>
                  <a:pt x="9435702" y="322073"/>
                </a:moveTo>
                <a:lnTo>
                  <a:pt x="9435702" y="724591"/>
                </a:lnTo>
                <a:lnTo>
                  <a:pt x="9869088" y="724591"/>
                </a:lnTo>
                <a:lnTo>
                  <a:pt x="9869088" y="322073"/>
                </a:lnTo>
                <a:close/>
                <a:moveTo>
                  <a:pt x="8995014" y="322073"/>
                </a:moveTo>
                <a:lnTo>
                  <a:pt x="8995014" y="724591"/>
                </a:lnTo>
                <a:lnTo>
                  <a:pt x="9428400" y="724591"/>
                </a:lnTo>
                <a:lnTo>
                  <a:pt x="9428400" y="322073"/>
                </a:lnTo>
                <a:close/>
                <a:moveTo>
                  <a:pt x="8554326" y="322073"/>
                </a:moveTo>
                <a:lnTo>
                  <a:pt x="8554326" y="724591"/>
                </a:lnTo>
                <a:lnTo>
                  <a:pt x="8987712" y="724591"/>
                </a:lnTo>
                <a:lnTo>
                  <a:pt x="8987712" y="322073"/>
                </a:lnTo>
                <a:close/>
                <a:moveTo>
                  <a:pt x="8113638" y="322073"/>
                </a:moveTo>
                <a:lnTo>
                  <a:pt x="8113638" y="724591"/>
                </a:lnTo>
                <a:lnTo>
                  <a:pt x="8547024" y="724591"/>
                </a:lnTo>
                <a:lnTo>
                  <a:pt x="8547024" y="322073"/>
                </a:lnTo>
                <a:close/>
                <a:moveTo>
                  <a:pt x="7672950" y="322073"/>
                </a:moveTo>
                <a:lnTo>
                  <a:pt x="7672950" y="724591"/>
                </a:lnTo>
                <a:lnTo>
                  <a:pt x="8106336" y="724591"/>
                </a:lnTo>
                <a:lnTo>
                  <a:pt x="8106336" y="322073"/>
                </a:lnTo>
                <a:close/>
                <a:moveTo>
                  <a:pt x="7232262" y="322073"/>
                </a:moveTo>
                <a:lnTo>
                  <a:pt x="7232262" y="724591"/>
                </a:lnTo>
                <a:lnTo>
                  <a:pt x="7665648" y="724591"/>
                </a:lnTo>
                <a:lnTo>
                  <a:pt x="7665648" y="322073"/>
                </a:lnTo>
                <a:close/>
                <a:moveTo>
                  <a:pt x="6791574" y="322073"/>
                </a:moveTo>
                <a:lnTo>
                  <a:pt x="6791574" y="724591"/>
                </a:lnTo>
                <a:lnTo>
                  <a:pt x="7224960" y="724591"/>
                </a:lnTo>
                <a:lnTo>
                  <a:pt x="7224960" y="322073"/>
                </a:lnTo>
                <a:close/>
                <a:moveTo>
                  <a:pt x="6350886" y="322073"/>
                </a:moveTo>
                <a:lnTo>
                  <a:pt x="6350886" y="724591"/>
                </a:lnTo>
                <a:lnTo>
                  <a:pt x="6784272" y="724591"/>
                </a:lnTo>
                <a:lnTo>
                  <a:pt x="6784272" y="322073"/>
                </a:lnTo>
                <a:close/>
                <a:moveTo>
                  <a:pt x="5910198" y="322073"/>
                </a:moveTo>
                <a:lnTo>
                  <a:pt x="5910198" y="724591"/>
                </a:lnTo>
                <a:lnTo>
                  <a:pt x="6343584" y="724591"/>
                </a:lnTo>
                <a:lnTo>
                  <a:pt x="6343584" y="322073"/>
                </a:lnTo>
                <a:close/>
                <a:moveTo>
                  <a:pt x="5469511" y="322073"/>
                </a:moveTo>
                <a:lnTo>
                  <a:pt x="5469511" y="724591"/>
                </a:lnTo>
                <a:lnTo>
                  <a:pt x="5902896" y="724591"/>
                </a:lnTo>
                <a:lnTo>
                  <a:pt x="5902896" y="322073"/>
                </a:lnTo>
                <a:close/>
                <a:moveTo>
                  <a:pt x="5028826" y="322073"/>
                </a:moveTo>
                <a:lnTo>
                  <a:pt x="5028826" y="724591"/>
                </a:lnTo>
                <a:lnTo>
                  <a:pt x="5462211" y="724591"/>
                </a:lnTo>
                <a:lnTo>
                  <a:pt x="5462211" y="322073"/>
                </a:lnTo>
                <a:close/>
                <a:moveTo>
                  <a:pt x="4588140" y="322073"/>
                </a:moveTo>
                <a:lnTo>
                  <a:pt x="4588140" y="724591"/>
                </a:lnTo>
                <a:lnTo>
                  <a:pt x="5021524" y="724591"/>
                </a:lnTo>
                <a:lnTo>
                  <a:pt x="5021524" y="322073"/>
                </a:lnTo>
                <a:close/>
                <a:moveTo>
                  <a:pt x="4147451" y="322073"/>
                </a:moveTo>
                <a:lnTo>
                  <a:pt x="4147451" y="724591"/>
                </a:lnTo>
                <a:lnTo>
                  <a:pt x="4580836" y="724591"/>
                </a:lnTo>
                <a:lnTo>
                  <a:pt x="4580836" y="322073"/>
                </a:lnTo>
                <a:close/>
                <a:moveTo>
                  <a:pt x="3706762" y="322073"/>
                </a:moveTo>
                <a:lnTo>
                  <a:pt x="3706762" y="724591"/>
                </a:lnTo>
                <a:lnTo>
                  <a:pt x="4140150" y="724591"/>
                </a:lnTo>
                <a:lnTo>
                  <a:pt x="4140150" y="322073"/>
                </a:lnTo>
                <a:close/>
                <a:moveTo>
                  <a:pt x="3266074" y="322073"/>
                </a:moveTo>
                <a:lnTo>
                  <a:pt x="3266074" y="724591"/>
                </a:lnTo>
                <a:lnTo>
                  <a:pt x="3699460" y="724591"/>
                </a:lnTo>
                <a:lnTo>
                  <a:pt x="3699460" y="322073"/>
                </a:lnTo>
                <a:close/>
                <a:moveTo>
                  <a:pt x="2825386" y="322073"/>
                </a:moveTo>
                <a:lnTo>
                  <a:pt x="2825386" y="724591"/>
                </a:lnTo>
                <a:lnTo>
                  <a:pt x="3258772" y="724591"/>
                </a:lnTo>
                <a:lnTo>
                  <a:pt x="3258772" y="322073"/>
                </a:lnTo>
                <a:close/>
                <a:moveTo>
                  <a:pt x="2384699" y="322073"/>
                </a:moveTo>
                <a:lnTo>
                  <a:pt x="2384699" y="724591"/>
                </a:lnTo>
                <a:lnTo>
                  <a:pt x="2818085" y="724591"/>
                </a:lnTo>
                <a:lnTo>
                  <a:pt x="2818085" y="322073"/>
                </a:lnTo>
                <a:close/>
                <a:moveTo>
                  <a:pt x="1944011" y="322073"/>
                </a:moveTo>
                <a:lnTo>
                  <a:pt x="1944011" y="724591"/>
                </a:lnTo>
                <a:lnTo>
                  <a:pt x="2377397" y="724591"/>
                </a:lnTo>
                <a:lnTo>
                  <a:pt x="2377397" y="322073"/>
                </a:lnTo>
                <a:close/>
                <a:moveTo>
                  <a:pt x="1503321" y="322073"/>
                </a:moveTo>
                <a:lnTo>
                  <a:pt x="1503321" y="724591"/>
                </a:lnTo>
                <a:lnTo>
                  <a:pt x="1936709" y="724591"/>
                </a:lnTo>
                <a:lnTo>
                  <a:pt x="1936709" y="322073"/>
                </a:lnTo>
                <a:close/>
                <a:moveTo>
                  <a:pt x="1062633" y="322073"/>
                </a:moveTo>
                <a:lnTo>
                  <a:pt x="1062633" y="724591"/>
                </a:lnTo>
                <a:lnTo>
                  <a:pt x="1496019" y="724591"/>
                </a:lnTo>
                <a:lnTo>
                  <a:pt x="1496019" y="322073"/>
                </a:lnTo>
                <a:close/>
                <a:moveTo>
                  <a:pt x="621945" y="322073"/>
                </a:moveTo>
                <a:lnTo>
                  <a:pt x="621945" y="724591"/>
                </a:lnTo>
                <a:lnTo>
                  <a:pt x="1055332" y="724591"/>
                </a:lnTo>
                <a:lnTo>
                  <a:pt x="1055332" y="322073"/>
                </a:lnTo>
                <a:close/>
                <a:moveTo>
                  <a:pt x="181257" y="322073"/>
                </a:moveTo>
                <a:lnTo>
                  <a:pt x="181257" y="724591"/>
                </a:lnTo>
                <a:lnTo>
                  <a:pt x="614643" y="724591"/>
                </a:lnTo>
                <a:lnTo>
                  <a:pt x="614643" y="322073"/>
                </a:lnTo>
                <a:close/>
                <a:moveTo>
                  <a:pt x="173955" y="0"/>
                </a:moveTo>
                <a:lnTo>
                  <a:pt x="181257" y="0"/>
                </a:lnTo>
                <a:lnTo>
                  <a:pt x="181257" y="314771"/>
                </a:lnTo>
                <a:lnTo>
                  <a:pt x="614643" y="314771"/>
                </a:lnTo>
                <a:lnTo>
                  <a:pt x="614643" y="0"/>
                </a:lnTo>
                <a:lnTo>
                  <a:pt x="621945" y="0"/>
                </a:lnTo>
                <a:lnTo>
                  <a:pt x="621945" y="314771"/>
                </a:lnTo>
                <a:lnTo>
                  <a:pt x="1055332" y="314771"/>
                </a:lnTo>
                <a:lnTo>
                  <a:pt x="1055332" y="0"/>
                </a:lnTo>
                <a:lnTo>
                  <a:pt x="1062633" y="0"/>
                </a:lnTo>
                <a:lnTo>
                  <a:pt x="1062633" y="314771"/>
                </a:lnTo>
                <a:lnTo>
                  <a:pt x="1496019" y="314771"/>
                </a:lnTo>
                <a:lnTo>
                  <a:pt x="1496019" y="0"/>
                </a:lnTo>
                <a:lnTo>
                  <a:pt x="1503321" y="0"/>
                </a:lnTo>
                <a:lnTo>
                  <a:pt x="1503321" y="314771"/>
                </a:lnTo>
                <a:lnTo>
                  <a:pt x="1936709" y="314771"/>
                </a:lnTo>
                <a:lnTo>
                  <a:pt x="1936709" y="0"/>
                </a:lnTo>
                <a:lnTo>
                  <a:pt x="1944011" y="0"/>
                </a:lnTo>
                <a:lnTo>
                  <a:pt x="1944011" y="314771"/>
                </a:lnTo>
                <a:lnTo>
                  <a:pt x="2377397" y="314771"/>
                </a:lnTo>
                <a:lnTo>
                  <a:pt x="2377397" y="0"/>
                </a:lnTo>
                <a:lnTo>
                  <a:pt x="2384699" y="0"/>
                </a:lnTo>
                <a:lnTo>
                  <a:pt x="2384699" y="314771"/>
                </a:lnTo>
                <a:lnTo>
                  <a:pt x="2818085" y="314771"/>
                </a:lnTo>
                <a:lnTo>
                  <a:pt x="2818085" y="0"/>
                </a:lnTo>
                <a:lnTo>
                  <a:pt x="2825386" y="0"/>
                </a:lnTo>
                <a:lnTo>
                  <a:pt x="2825386" y="314771"/>
                </a:lnTo>
                <a:lnTo>
                  <a:pt x="3258772" y="314771"/>
                </a:lnTo>
                <a:lnTo>
                  <a:pt x="3258772" y="0"/>
                </a:lnTo>
                <a:lnTo>
                  <a:pt x="3266074" y="0"/>
                </a:lnTo>
                <a:lnTo>
                  <a:pt x="3266074" y="314771"/>
                </a:lnTo>
                <a:lnTo>
                  <a:pt x="3699460" y="314771"/>
                </a:lnTo>
                <a:lnTo>
                  <a:pt x="3699460" y="0"/>
                </a:lnTo>
                <a:lnTo>
                  <a:pt x="3706762" y="0"/>
                </a:lnTo>
                <a:lnTo>
                  <a:pt x="3706762" y="314771"/>
                </a:lnTo>
                <a:lnTo>
                  <a:pt x="4140150" y="314771"/>
                </a:lnTo>
                <a:lnTo>
                  <a:pt x="4140150" y="0"/>
                </a:lnTo>
                <a:lnTo>
                  <a:pt x="4147451" y="0"/>
                </a:lnTo>
                <a:lnTo>
                  <a:pt x="4147451" y="314771"/>
                </a:lnTo>
                <a:lnTo>
                  <a:pt x="4580836" y="314771"/>
                </a:lnTo>
                <a:lnTo>
                  <a:pt x="4580836" y="0"/>
                </a:lnTo>
                <a:lnTo>
                  <a:pt x="4588140" y="0"/>
                </a:lnTo>
                <a:lnTo>
                  <a:pt x="4588140" y="314771"/>
                </a:lnTo>
                <a:lnTo>
                  <a:pt x="5021524" y="314771"/>
                </a:lnTo>
                <a:lnTo>
                  <a:pt x="5021524" y="0"/>
                </a:lnTo>
                <a:lnTo>
                  <a:pt x="5028826" y="0"/>
                </a:lnTo>
                <a:lnTo>
                  <a:pt x="5028826" y="314771"/>
                </a:lnTo>
                <a:lnTo>
                  <a:pt x="5462211" y="314771"/>
                </a:lnTo>
                <a:lnTo>
                  <a:pt x="5462211" y="0"/>
                </a:lnTo>
                <a:lnTo>
                  <a:pt x="5469511" y="0"/>
                </a:lnTo>
                <a:lnTo>
                  <a:pt x="5469511" y="314771"/>
                </a:lnTo>
                <a:lnTo>
                  <a:pt x="5902896" y="314771"/>
                </a:lnTo>
                <a:lnTo>
                  <a:pt x="5902896" y="0"/>
                </a:lnTo>
                <a:lnTo>
                  <a:pt x="5910198" y="0"/>
                </a:lnTo>
                <a:lnTo>
                  <a:pt x="5910198" y="314771"/>
                </a:lnTo>
                <a:lnTo>
                  <a:pt x="6343584" y="314771"/>
                </a:lnTo>
                <a:lnTo>
                  <a:pt x="6343584" y="0"/>
                </a:lnTo>
                <a:lnTo>
                  <a:pt x="6350886" y="0"/>
                </a:lnTo>
                <a:lnTo>
                  <a:pt x="6350886" y="314771"/>
                </a:lnTo>
                <a:lnTo>
                  <a:pt x="6784272" y="314771"/>
                </a:lnTo>
                <a:lnTo>
                  <a:pt x="6784272" y="0"/>
                </a:lnTo>
                <a:lnTo>
                  <a:pt x="6791574" y="0"/>
                </a:lnTo>
                <a:lnTo>
                  <a:pt x="6791574" y="314771"/>
                </a:lnTo>
                <a:lnTo>
                  <a:pt x="7224960" y="314771"/>
                </a:lnTo>
                <a:lnTo>
                  <a:pt x="7224960" y="0"/>
                </a:lnTo>
                <a:lnTo>
                  <a:pt x="7232262" y="0"/>
                </a:lnTo>
                <a:lnTo>
                  <a:pt x="7232262" y="314771"/>
                </a:lnTo>
                <a:lnTo>
                  <a:pt x="7665648" y="314771"/>
                </a:lnTo>
                <a:lnTo>
                  <a:pt x="7665648" y="0"/>
                </a:lnTo>
                <a:lnTo>
                  <a:pt x="7672950" y="0"/>
                </a:lnTo>
                <a:lnTo>
                  <a:pt x="7672950" y="314771"/>
                </a:lnTo>
                <a:lnTo>
                  <a:pt x="8106336" y="314771"/>
                </a:lnTo>
                <a:lnTo>
                  <a:pt x="8106336" y="0"/>
                </a:lnTo>
                <a:lnTo>
                  <a:pt x="8113638" y="0"/>
                </a:lnTo>
                <a:lnTo>
                  <a:pt x="8113638" y="314771"/>
                </a:lnTo>
                <a:lnTo>
                  <a:pt x="8547024" y="314771"/>
                </a:lnTo>
                <a:lnTo>
                  <a:pt x="8547024" y="0"/>
                </a:lnTo>
                <a:lnTo>
                  <a:pt x="8554326" y="0"/>
                </a:lnTo>
                <a:lnTo>
                  <a:pt x="8554326" y="314771"/>
                </a:lnTo>
                <a:lnTo>
                  <a:pt x="8987712" y="314771"/>
                </a:lnTo>
                <a:lnTo>
                  <a:pt x="8987712" y="0"/>
                </a:lnTo>
                <a:lnTo>
                  <a:pt x="8995014" y="0"/>
                </a:lnTo>
                <a:lnTo>
                  <a:pt x="8995014" y="314771"/>
                </a:lnTo>
                <a:lnTo>
                  <a:pt x="9428400" y="314771"/>
                </a:lnTo>
                <a:lnTo>
                  <a:pt x="9428400" y="0"/>
                </a:lnTo>
                <a:lnTo>
                  <a:pt x="9435702" y="0"/>
                </a:lnTo>
                <a:lnTo>
                  <a:pt x="9435702" y="314771"/>
                </a:lnTo>
                <a:lnTo>
                  <a:pt x="9869088" y="314771"/>
                </a:lnTo>
                <a:lnTo>
                  <a:pt x="9869088" y="0"/>
                </a:lnTo>
                <a:lnTo>
                  <a:pt x="9876390" y="0"/>
                </a:lnTo>
                <a:lnTo>
                  <a:pt x="9876390" y="314771"/>
                </a:lnTo>
                <a:lnTo>
                  <a:pt x="10309776" y="314771"/>
                </a:lnTo>
                <a:lnTo>
                  <a:pt x="10309776" y="0"/>
                </a:lnTo>
                <a:lnTo>
                  <a:pt x="10317078" y="0"/>
                </a:lnTo>
                <a:lnTo>
                  <a:pt x="10317078" y="314771"/>
                </a:lnTo>
                <a:lnTo>
                  <a:pt x="10750464" y="314771"/>
                </a:lnTo>
                <a:lnTo>
                  <a:pt x="10750464" y="1486"/>
                </a:lnTo>
                <a:lnTo>
                  <a:pt x="10757766" y="2503"/>
                </a:lnTo>
                <a:lnTo>
                  <a:pt x="10757766" y="314771"/>
                </a:lnTo>
                <a:lnTo>
                  <a:pt x="11179987" y="314771"/>
                </a:lnTo>
                <a:lnTo>
                  <a:pt x="11187289" y="322073"/>
                </a:lnTo>
                <a:lnTo>
                  <a:pt x="10757766" y="322073"/>
                </a:lnTo>
                <a:lnTo>
                  <a:pt x="10757766" y="724591"/>
                </a:lnTo>
                <a:lnTo>
                  <a:pt x="11191152" y="724591"/>
                </a:lnTo>
                <a:lnTo>
                  <a:pt x="11191152" y="325936"/>
                </a:lnTo>
                <a:lnTo>
                  <a:pt x="11198454" y="333238"/>
                </a:lnTo>
                <a:lnTo>
                  <a:pt x="11198454" y="724591"/>
                </a:lnTo>
                <a:lnTo>
                  <a:pt x="11372400" y="724591"/>
                </a:lnTo>
                <a:lnTo>
                  <a:pt x="11372400" y="731893"/>
                </a:lnTo>
                <a:lnTo>
                  <a:pt x="11198454" y="731893"/>
                </a:lnTo>
                <a:lnTo>
                  <a:pt x="11198454" y="1134411"/>
                </a:lnTo>
                <a:lnTo>
                  <a:pt x="11372400" y="1134411"/>
                </a:lnTo>
                <a:lnTo>
                  <a:pt x="11372400" y="1141713"/>
                </a:lnTo>
                <a:lnTo>
                  <a:pt x="11198454" y="1141713"/>
                </a:lnTo>
                <a:lnTo>
                  <a:pt x="11198454" y="1544231"/>
                </a:lnTo>
                <a:lnTo>
                  <a:pt x="11372400" y="1544231"/>
                </a:lnTo>
                <a:lnTo>
                  <a:pt x="11372400" y="1551533"/>
                </a:lnTo>
                <a:lnTo>
                  <a:pt x="11198454" y="1551533"/>
                </a:lnTo>
                <a:lnTo>
                  <a:pt x="11198454" y="1954050"/>
                </a:lnTo>
                <a:lnTo>
                  <a:pt x="11372400" y="1954050"/>
                </a:lnTo>
                <a:lnTo>
                  <a:pt x="11372400" y="1961352"/>
                </a:lnTo>
                <a:lnTo>
                  <a:pt x="11198454" y="1961352"/>
                </a:lnTo>
                <a:lnTo>
                  <a:pt x="11198454" y="2363870"/>
                </a:lnTo>
                <a:lnTo>
                  <a:pt x="11372400" y="2363870"/>
                </a:lnTo>
                <a:lnTo>
                  <a:pt x="11372400" y="2371172"/>
                </a:lnTo>
                <a:lnTo>
                  <a:pt x="11198454" y="2371172"/>
                </a:lnTo>
                <a:lnTo>
                  <a:pt x="11198454" y="2773690"/>
                </a:lnTo>
                <a:lnTo>
                  <a:pt x="11372400" y="2773690"/>
                </a:lnTo>
                <a:lnTo>
                  <a:pt x="11372400" y="2780992"/>
                </a:lnTo>
                <a:lnTo>
                  <a:pt x="11198454" y="2780992"/>
                </a:lnTo>
                <a:lnTo>
                  <a:pt x="11198454" y="3183510"/>
                </a:lnTo>
                <a:lnTo>
                  <a:pt x="11372400" y="3183510"/>
                </a:lnTo>
                <a:lnTo>
                  <a:pt x="11372400" y="3190812"/>
                </a:lnTo>
                <a:lnTo>
                  <a:pt x="11198454" y="3190812"/>
                </a:lnTo>
                <a:lnTo>
                  <a:pt x="11198454" y="3593330"/>
                </a:lnTo>
                <a:lnTo>
                  <a:pt x="11372400" y="3593330"/>
                </a:lnTo>
                <a:lnTo>
                  <a:pt x="11372400" y="3600632"/>
                </a:lnTo>
                <a:lnTo>
                  <a:pt x="11198454" y="3600632"/>
                </a:lnTo>
                <a:lnTo>
                  <a:pt x="11198454" y="4003150"/>
                </a:lnTo>
                <a:lnTo>
                  <a:pt x="11372400" y="4003150"/>
                </a:lnTo>
                <a:lnTo>
                  <a:pt x="11372400" y="4010452"/>
                </a:lnTo>
                <a:lnTo>
                  <a:pt x="11198454" y="4010452"/>
                </a:lnTo>
                <a:lnTo>
                  <a:pt x="11198454" y="4412970"/>
                </a:lnTo>
                <a:lnTo>
                  <a:pt x="11372400" y="4412970"/>
                </a:lnTo>
                <a:lnTo>
                  <a:pt x="11372400" y="4420272"/>
                </a:lnTo>
                <a:lnTo>
                  <a:pt x="11198454" y="4420272"/>
                </a:lnTo>
                <a:lnTo>
                  <a:pt x="11198454" y="4822790"/>
                </a:lnTo>
                <a:lnTo>
                  <a:pt x="11372400" y="4822790"/>
                </a:lnTo>
                <a:lnTo>
                  <a:pt x="11372400" y="4830092"/>
                </a:lnTo>
                <a:lnTo>
                  <a:pt x="11198454" y="4830092"/>
                </a:lnTo>
                <a:lnTo>
                  <a:pt x="11198454" y="5232610"/>
                </a:lnTo>
                <a:lnTo>
                  <a:pt x="11372400" y="5232610"/>
                </a:lnTo>
                <a:lnTo>
                  <a:pt x="11372400" y="5239912"/>
                </a:lnTo>
                <a:lnTo>
                  <a:pt x="11198454" y="5239912"/>
                </a:lnTo>
                <a:lnTo>
                  <a:pt x="11198454" y="5642430"/>
                </a:lnTo>
                <a:lnTo>
                  <a:pt x="11372400" y="5642430"/>
                </a:lnTo>
                <a:lnTo>
                  <a:pt x="11372400" y="5649732"/>
                </a:lnTo>
                <a:lnTo>
                  <a:pt x="11198454" y="5649732"/>
                </a:lnTo>
                <a:lnTo>
                  <a:pt x="11198454" y="5929200"/>
                </a:lnTo>
                <a:lnTo>
                  <a:pt x="11191152" y="5929200"/>
                </a:lnTo>
                <a:lnTo>
                  <a:pt x="11191152" y="5649732"/>
                </a:lnTo>
                <a:lnTo>
                  <a:pt x="10757766" y="5649732"/>
                </a:lnTo>
                <a:lnTo>
                  <a:pt x="10757766" y="5929200"/>
                </a:lnTo>
                <a:lnTo>
                  <a:pt x="10750464" y="5929200"/>
                </a:lnTo>
                <a:lnTo>
                  <a:pt x="10750464" y="5649732"/>
                </a:lnTo>
                <a:lnTo>
                  <a:pt x="10317078" y="5649732"/>
                </a:lnTo>
                <a:lnTo>
                  <a:pt x="10317078" y="5929200"/>
                </a:lnTo>
                <a:lnTo>
                  <a:pt x="10309776" y="5929200"/>
                </a:lnTo>
                <a:lnTo>
                  <a:pt x="10309776" y="5649732"/>
                </a:lnTo>
                <a:lnTo>
                  <a:pt x="9876390" y="5649732"/>
                </a:lnTo>
                <a:lnTo>
                  <a:pt x="9876390" y="5929200"/>
                </a:lnTo>
                <a:lnTo>
                  <a:pt x="9869088" y="5929200"/>
                </a:lnTo>
                <a:lnTo>
                  <a:pt x="9869088" y="5649732"/>
                </a:lnTo>
                <a:lnTo>
                  <a:pt x="9435702" y="5649732"/>
                </a:lnTo>
                <a:lnTo>
                  <a:pt x="9435702" y="5929200"/>
                </a:lnTo>
                <a:lnTo>
                  <a:pt x="9428400" y="5929200"/>
                </a:lnTo>
                <a:lnTo>
                  <a:pt x="9428400" y="5649732"/>
                </a:lnTo>
                <a:lnTo>
                  <a:pt x="8995014" y="5649732"/>
                </a:lnTo>
                <a:lnTo>
                  <a:pt x="8995014" y="5929200"/>
                </a:lnTo>
                <a:lnTo>
                  <a:pt x="8987712" y="5929200"/>
                </a:lnTo>
                <a:lnTo>
                  <a:pt x="8987712" y="5649732"/>
                </a:lnTo>
                <a:lnTo>
                  <a:pt x="8554326" y="5649732"/>
                </a:lnTo>
                <a:lnTo>
                  <a:pt x="8554326" y="5929200"/>
                </a:lnTo>
                <a:lnTo>
                  <a:pt x="8547024" y="5929200"/>
                </a:lnTo>
                <a:lnTo>
                  <a:pt x="8547024" y="5649732"/>
                </a:lnTo>
                <a:lnTo>
                  <a:pt x="8113638" y="5649732"/>
                </a:lnTo>
                <a:lnTo>
                  <a:pt x="8113638" y="5929200"/>
                </a:lnTo>
                <a:lnTo>
                  <a:pt x="8106336" y="5929200"/>
                </a:lnTo>
                <a:lnTo>
                  <a:pt x="8106336" y="5649732"/>
                </a:lnTo>
                <a:lnTo>
                  <a:pt x="7672950" y="5649732"/>
                </a:lnTo>
                <a:lnTo>
                  <a:pt x="7672950" y="5929200"/>
                </a:lnTo>
                <a:lnTo>
                  <a:pt x="7665648" y="5929200"/>
                </a:lnTo>
                <a:lnTo>
                  <a:pt x="7665648" y="5649732"/>
                </a:lnTo>
                <a:lnTo>
                  <a:pt x="7232262" y="5649732"/>
                </a:lnTo>
                <a:lnTo>
                  <a:pt x="7232262" y="5929200"/>
                </a:lnTo>
                <a:lnTo>
                  <a:pt x="7224960" y="5929200"/>
                </a:lnTo>
                <a:lnTo>
                  <a:pt x="7224960" y="5649732"/>
                </a:lnTo>
                <a:lnTo>
                  <a:pt x="6791574" y="5649732"/>
                </a:lnTo>
                <a:lnTo>
                  <a:pt x="6791574" y="5929200"/>
                </a:lnTo>
                <a:lnTo>
                  <a:pt x="6784272" y="5929200"/>
                </a:lnTo>
                <a:lnTo>
                  <a:pt x="6784272" y="5649732"/>
                </a:lnTo>
                <a:lnTo>
                  <a:pt x="6350886" y="5649732"/>
                </a:lnTo>
                <a:lnTo>
                  <a:pt x="6350886" y="5929200"/>
                </a:lnTo>
                <a:lnTo>
                  <a:pt x="6343584" y="5929200"/>
                </a:lnTo>
                <a:lnTo>
                  <a:pt x="6343584" y="5649732"/>
                </a:lnTo>
                <a:lnTo>
                  <a:pt x="5910198" y="5649732"/>
                </a:lnTo>
                <a:lnTo>
                  <a:pt x="5910198" y="5929200"/>
                </a:lnTo>
                <a:lnTo>
                  <a:pt x="5902896" y="5929200"/>
                </a:lnTo>
                <a:lnTo>
                  <a:pt x="5902896" y="5649732"/>
                </a:lnTo>
                <a:lnTo>
                  <a:pt x="5469511" y="5649732"/>
                </a:lnTo>
                <a:lnTo>
                  <a:pt x="5469511" y="5929200"/>
                </a:lnTo>
                <a:lnTo>
                  <a:pt x="5462211" y="5929200"/>
                </a:lnTo>
                <a:lnTo>
                  <a:pt x="5462211" y="5649732"/>
                </a:lnTo>
                <a:lnTo>
                  <a:pt x="5028826" y="5649732"/>
                </a:lnTo>
                <a:lnTo>
                  <a:pt x="5028826" y="5929200"/>
                </a:lnTo>
                <a:lnTo>
                  <a:pt x="5021524" y="5929200"/>
                </a:lnTo>
                <a:lnTo>
                  <a:pt x="5021524" y="5649732"/>
                </a:lnTo>
                <a:lnTo>
                  <a:pt x="4588140" y="5649732"/>
                </a:lnTo>
                <a:lnTo>
                  <a:pt x="4588140" y="5929200"/>
                </a:lnTo>
                <a:lnTo>
                  <a:pt x="4580836" y="5929200"/>
                </a:lnTo>
                <a:lnTo>
                  <a:pt x="4580836" y="5649732"/>
                </a:lnTo>
                <a:lnTo>
                  <a:pt x="4147451" y="5649732"/>
                </a:lnTo>
                <a:lnTo>
                  <a:pt x="4147451" y="5929200"/>
                </a:lnTo>
                <a:lnTo>
                  <a:pt x="4140150" y="5929200"/>
                </a:lnTo>
                <a:lnTo>
                  <a:pt x="4140150" y="5649732"/>
                </a:lnTo>
                <a:lnTo>
                  <a:pt x="3706762" y="5649732"/>
                </a:lnTo>
                <a:lnTo>
                  <a:pt x="3706762" y="5929200"/>
                </a:lnTo>
                <a:lnTo>
                  <a:pt x="3699460" y="5929200"/>
                </a:lnTo>
                <a:lnTo>
                  <a:pt x="3699460" y="5649732"/>
                </a:lnTo>
                <a:lnTo>
                  <a:pt x="3266074" y="5649732"/>
                </a:lnTo>
                <a:lnTo>
                  <a:pt x="3266074" y="5929200"/>
                </a:lnTo>
                <a:lnTo>
                  <a:pt x="3258772" y="5929200"/>
                </a:lnTo>
                <a:lnTo>
                  <a:pt x="3258772" y="5649732"/>
                </a:lnTo>
                <a:lnTo>
                  <a:pt x="2825386" y="5649732"/>
                </a:lnTo>
                <a:lnTo>
                  <a:pt x="2825386" y="5929200"/>
                </a:lnTo>
                <a:lnTo>
                  <a:pt x="2818085" y="5929200"/>
                </a:lnTo>
                <a:lnTo>
                  <a:pt x="2818085" y="5649732"/>
                </a:lnTo>
                <a:lnTo>
                  <a:pt x="2384699" y="5649732"/>
                </a:lnTo>
                <a:lnTo>
                  <a:pt x="2384699" y="5929200"/>
                </a:lnTo>
                <a:lnTo>
                  <a:pt x="2377397" y="5929200"/>
                </a:lnTo>
                <a:lnTo>
                  <a:pt x="2377397" y="5649732"/>
                </a:lnTo>
                <a:lnTo>
                  <a:pt x="1944011" y="5649732"/>
                </a:lnTo>
                <a:lnTo>
                  <a:pt x="1944011" y="5929200"/>
                </a:lnTo>
                <a:lnTo>
                  <a:pt x="1936709" y="5929200"/>
                </a:lnTo>
                <a:lnTo>
                  <a:pt x="1936709" y="5649732"/>
                </a:lnTo>
                <a:lnTo>
                  <a:pt x="1503321" y="5649732"/>
                </a:lnTo>
                <a:lnTo>
                  <a:pt x="1503321" y="5929200"/>
                </a:lnTo>
                <a:lnTo>
                  <a:pt x="1496019" y="5929200"/>
                </a:lnTo>
                <a:lnTo>
                  <a:pt x="1496019" y="5649732"/>
                </a:lnTo>
                <a:lnTo>
                  <a:pt x="1062633" y="5649732"/>
                </a:lnTo>
                <a:lnTo>
                  <a:pt x="1062633" y="5929200"/>
                </a:lnTo>
                <a:lnTo>
                  <a:pt x="1055332" y="5929200"/>
                </a:lnTo>
                <a:lnTo>
                  <a:pt x="1055332" y="5649732"/>
                </a:lnTo>
                <a:lnTo>
                  <a:pt x="621945" y="5649732"/>
                </a:lnTo>
                <a:lnTo>
                  <a:pt x="621945" y="5927716"/>
                </a:lnTo>
                <a:lnTo>
                  <a:pt x="614643" y="5926699"/>
                </a:lnTo>
                <a:lnTo>
                  <a:pt x="614643" y="5649732"/>
                </a:lnTo>
                <a:lnTo>
                  <a:pt x="227716" y="5649732"/>
                </a:lnTo>
                <a:lnTo>
                  <a:pt x="220414" y="5642430"/>
                </a:lnTo>
                <a:lnTo>
                  <a:pt x="614643" y="5642430"/>
                </a:lnTo>
                <a:lnTo>
                  <a:pt x="614643" y="5239912"/>
                </a:lnTo>
                <a:lnTo>
                  <a:pt x="181257" y="5239912"/>
                </a:lnTo>
                <a:lnTo>
                  <a:pt x="181257" y="5603273"/>
                </a:lnTo>
                <a:lnTo>
                  <a:pt x="173955" y="5595971"/>
                </a:lnTo>
                <a:lnTo>
                  <a:pt x="173955" y="5239912"/>
                </a:lnTo>
                <a:lnTo>
                  <a:pt x="0" y="5239912"/>
                </a:lnTo>
                <a:lnTo>
                  <a:pt x="0" y="5232610"/>
                </a:lnTo>
                <a:lnTo>
                  <a:pt x="173955" y="5232610"/>
                </a:lnTo>
                <a:lnTo>
                  <a:pt x="173955" y="4830092"/>
                </a:lnTo>
                <a:lnTo>
                  <a:pt x="0" y="4830092"/>
                </a:lnTo>
                <a:lnTo>
                  <a:pt x="0" y="4822790"/>
                </a:lnTo>
                <a:lnTo>
                  <a:pt x="173955" y="4822790"/>
                </a:lnTo>
                <a:lnTo>
                  <a:pt x="173955" y="4420272"/>
                </a:lnTo>
                <a:lnTo>
                  <a:pt x="1" y="4420272"/>
                </a:lnTo>
                <a:lnTo>
                  <a:pt x="1" y="4412970"/>
                </a:lnTo>
                <a:lnTo>
                  <a:pt x="173955" y="4412970"/>
                </a:lnTo>
                <a:lnTo>
                  <a:pt x="173955" y="4010452"/>
                </a:lnTo>
                <a:lnTo>
                  <a:pt x="1" y="4010452"/>
                </a:lnTo>
                <a:lnTo>
                  <a:pt x="1" y="4003150"/>
                </a:lnTo>
                <a:lnTo>
                  <a:pt x="173955" y="4003150"/>
                </a:lnTo>
                <a:lnTo>
                  <a:pt x="173955" y="3600632"/>
                </a:lnTo>
                <a:lnTo>
                  <a:pt x="1" y="3600632"/>
                </a:lnTo>
                <a:lnTo>
                  <a:pt x="1" y="3593330"/>
                </a:lnTo>
                <a:lnTo>
                  <a:pt x="173955" y="3593330"/>
                </a:lnTo>
                <a:lnTo>
                  <a:pt x="173955" y="3190812"/>
                </a:lnTo>
                <a:lnTo>
                  <a:pt x="1" y="3190812"/>
                </a:lnTo>
                <a:lnTo>
                  <a:pt x="1" y="3183510"/>
                </a:lnTo>
                <a:lnTo>
                  <a:pt x="173955" y="3183510"/>
                </a:lnTo>
                <a:lnTo>
                  <a:pt x="173955" y="2780992"/>
                </a:lnTo>
                <a:lnTo>
                  <a:pt x="1" y="2780992"/>
                </a:lnTo>
                <a:lnTo>
                  <a:pt x="1" y="2773690"/>
                </a:lnTo>
                <a:lnTo>
                  <a:pt x="173955" y="2773690"/>
                </a:lnTo>
                <a:lnTo>
                  <a:pt x="173955" y="2371172"/>
                </a:lnTo>
                <a:lnTo>
                  <a:pt x="1" y="2371172"/>
                </a:lnTo>
                <a:lnTo>
                  <a:pt x="1" y="2363870"/>
                </a:lnTo>
                <a:lnTo>
                  <a:pt x="173955" y="2363870"/>
                </a:lnTo>
                <a:lnTo>
                  <a:pt x="173955" y="1961352"/>
                </a:lnTo>
                <a:lnTo>
                  <a:pt x="2" y="1961352"/>
                </a:lnTo>
                <a:lnTo>
                  <a:pt x="2" y="1954050"/>
                </a:lnTo>
                <a:lnTo>
                  <a:pt x="173955" y="1954050"/>
                </a:lnTo>
                <a:lnTo>
                  <a:pt x="173955" y="1551533"/>
                </a:lnTo>
                <a:lnTo>
                  <a:pt x="2" y="1551533"/>
                </a:lnTo>
                <a:lnTo>
                  <a:pt x="2" y="1544231"/>
                </a:lnTo>
                <a:lnTo>
                  <a:pt x="173955" y="1544231"/>
                </a:lnTo>
                <a:lnTo>
                  <a:pt x="173955" y="1141713"/>
                </a:lnTo>
                <a:lnTo>
                  <a:pt x="2" y="1141713"/>
                </a:lnTo>
                <a:lnTo>
                  <a:pt x="2" y="1134411"/>
                </a:lnTo>
                <a:lnTo>
                  <a:pt x="173955" y="1134411"/>
                </a:lnTo>
                <a:lnTo>
                  <a:pt x="173955" y="731893"/>
                </a:lnTo>
                <a:lnTo>
                  <a:pt x="2" y="731893"/>
                </a:lnTo>
                <a:lnTo>
                  <a:pt x="2" y="724591"/>
                </a:lnTo>
                <a:lnTo>
                  <a:pt x="173955" y="724591"/>
                </a:lnTo>
                <a:lnTo>
                  <a:pt x="173955" y="322073"/>
                </a:lnTo>
                <a:lnTo>
                  <a:pt x="2" y="322073"/>
                </a:lnTo>
                <a:lnTo>
                  <a:pt x="2" y="314771"/>
                </a:lnTo>
                <a:lnTo>
                  <a:pt x="173955" y="31477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2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691359" y="732791"/>
            <a:ext cx="2677987" cy="332548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ahLst/>
            <a:cxnLst/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7047948" y="1063563"/>
            <a:ext cx="4485792" cy="4979005"/>
          </a:xfrm>
          <a:custGeom>
            <a:avLst/>
            <a:gdLst>
              <a:gd name="connsiteX0" fmla="*/ 127000 w 4640262"/>
              <a:gd name="connsiteY0" fmla="*/ 0 h 4855166"/>
              <a:gd name="connsiteX1" fmla="*/ 4016058 w 4640262"/>
              <a:gd name="connsiteY1" fmla="*/ 0 h 4855166"/>
              <a:gd name="connsiteX2" fmla="*/ 4232861 w 4640262"/>
              <a:gd name="connsiteY2" fmla="*/ 89803 h 4855166"/>
              <a:gd name="connsiteX3" fmla="*/ 4550460 w 4640262"/>
              <a:gd name="connsiteY3" fmla="*/ 407401 h 4855166"/>
              <a:gd name="connsiteX4" fmla="*/ 4640262 w 4640262"/>
              <a:gd name="connsiteY4" fmla="*/ 624204 h 4855166"/>
              <a:gd name="connsiteX5" fmla="*/ 4640262 w 4640262"/>
              <a:gd name="connsiteY5" fmla="*/ 4728166 h 4855166"/>
              <a:gd name="connsiteX6" fmla="*/ 4640262 w 4640262"/>
              <a:gd name="connsiteY6" fmla="*/ 4855166 h 4855166"/>
              <a:gd name="connsiteX7" fmla="*/ 4640262 w 4640262"/>
              <a:gd name="connsiteY7" fmla="*/ 4855166 h 4855166"/>
              <a:gd name="connsiteX8" fmla="*/ 4513262 w 4640262"/>
              <a:gd name="connsiteY8" fmla="*/ 4855166 h 4855166"/>
              <a:gd name="connsiteX9" fmla="*/ 624204 w 4640262"/>
              <a:gd name="connsiteY9" fmla="*/ 4855166 h 4855166"/>
              <a:gd name="connsiteX10" fmla="*/ 407402 w 4640262"/>
              <a:gd name="connsiteY10" fmla="*/ 4765363 h 4855166"/>
              <a:gd name="connsiteX11" fmla="*/ 89803 w 4640262"/>
              <a:gd name="connsiteY11" fmla="*/ 4447765 h 4855166"/>
              <a:gd name="connsiteX12" fmla="*/ 0 w 4640262"/>
              <a:gd name="connsiteY12" fmla="*/ 4230962 h 4855166"/>
              <a:gd name="connsiteX13" fmla="*/ 0 w 4640262"/>
              <a:gd name="connsiteY13" fmla="*/ 127000 h 4855166"/>
              <a:gd name="connsiteX14" fmla="*/ 127000 w 4640262"/>
              <a:gd name="connsiteY14" fmla="*/ 0 h 4855166"/>
            </a:gdLst>
            <a:ahLst/>
            <a:cxnLst/>
            <a:rect l="l" t="t" r="r" b="b"/>
            <a:pathLst>
              <a:path w="4640262" h="4855166">
                <a:moveTo>
                  <a:pt x="127000" y="0"/>
                </a:moveTo>
                <a:lnTo>
                  <a:pt x="4016058" y="0"/>
                </a:lnTo>
                <a:cubicBezTo>
                  <a:pt x="4016058" y="0"/>
                  <a:pt x="4139338" y="8980"/>
                  <a:pt x="4232861" y="89803"/>
                </a:cubicBezTo>
                <a:lnTo>
                  <a:pt x="4550460" y="407401"/>
                </a:lnTo>
                <a:cubicBezTo>
                  <a:pt x="4550460" y="407401"/>
                  <a:pt x="4631282" y="500924"/>
                  <a:pt x="4640262" y="624204"/>
                </a:cubicBezTo>
                <a:lnTo>
                  <a:pt x="4640262" y="4728166"/>
                </a:lnTo>
                <a:cubicBezTo>
                  <a:pt x="4640262" y="4728166"/>
                  <a:pt x="4640262" y="4842466"/>
                  <a:pt x="4640262" y="4855166"/>
                </a:cubicBezTo>
                <a:lnTo>
                  <a:pt x="4640262" y="4855166"/>
                </a:lnTo>
                <a:cubicBezTo>
                  <a:pt x="4640262" y="4855166"/>
                  <a:pt x="4627562" y="4855166"/>
                  <a:pt x="4513262" y="4855166"/>
                </a:cubicBezTo>
                <a:lnTo>
                  <a:pt x="624204" y="4855166"/>
                </a:lnTo>
                <a:cubicBezTo>
                  <a:pt x="624204" y="4855166"/>
                  <a:pt x="500924" y="4846186"/>
                  <a:pt x="407402" y="4765363"/>
                </a:cubicBezTo>
                <a:lnTo>
                  <a:pt x="89803" y="4447765"/>
                </a:lnTo>
                <a:cubicBezTo>
                  <a:pt x="89803" y="4447765"/>
                  <a:pt x="8980" y="4354242"/>
                  <a:pt x="0" y="4230962"/>
                </a:cubicBezTo>
                <a:lnTo>
                  <a:pt x="0" y="127000"/>
                </a:lnTo>
                <a:cubicBezTo>
                  <a:pt x="0" y="127000"/>
                  <a:pt x="12700" y="12700"/>
                  <a:pt x="127000" y="0"/>
                </a:cubicBezTo>
              </a:path>
            </a:pathLst>
          </a:custGeom>
          <a:gradFill>
            <a:gsLst>
              <a:gs pos="0">
                <a:schemeClr val="accent2">
                  <a:alpha val="95000"/>
                </a:schemeClr>
              </a:gs>
              <a:gs pos="100000">
                <a:schemeClr val="accent2">
                  <a:lumMod val="60000"/>
                  <a:lumOff val="40000"/>
                  <a:alpha val="97000"/>
                </a:schemeClr>
              </a:gs>
            </a:gsLst>
            <a:lin ang="13500000" scaled="0"/>
          </a:gradFill>
          <a:ln w="12700" cap="sq">
            <a:noFill/>
            <a:miter/>
          </a:ln>
          <a:effectLst>
            <a:outerShdw blurRad="368300" dist="152400" dir="2700000" algn="tl" rotWithShape="0">
              <a:schemeClr val="accent1">
                <a:lumMod val="75000"/>
                <a:alpha val="32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alphaModFix amt="100000"/>
          </a:blip>
          <a:srcRect l="16246" r="16246"/>
          <a:stretch>
            <a:fillRect/>
          </a:stretch>
        </p:blipFill>
        <p:spPr>
          <a:xfrm>
            <a:off x="7205632" y="1821970"/>
            <a:ext cx="4170424" cy="3462190"/>
          </a:xfrm>
          <a:custGeom>
            <a:avLst/>
            <a:gdLst>
              <a:gd name="connsiteX0" fmla="*/ 0 w 4456112"/>
              <a:gd name="connsiteY0" fmla="*/ 0 h 3699362"/>
              <a:gd name="connsiteX1" fmla="*/ 4456112 w 4456112"/>
              <a:gd name="connsiteY1" fmla="*/ 0 h 3699362"/>
              <a:gd name="connsiteX2" fmla="*/ 4456112 w 4456112"/>
              <a:gd name="connsiteY2" fmla="*/ 3699362 h 3699362"/>
              <a:gd name="connsiteX3" fmla="*/ 0 w 4456112"/>
              <a:gd name="connsiteY3" fmla="*/ 3699362 h 3699362"/>
            </a:gdLst>
            <a:ahLst/>
            <a:cxnLst/>
            <a:rect l="l" t="t" r="r" b="b"/>
            <a:pathLst>
              <a:path w="4456112" h="3699362">
                <a:moveTo>
                  <a:pt x="0" y="0"/>
                </a:moveTo>
                <a:lnTo>
                  <a:pt x="4456112" y="0"/>
                </a:lnTo>
                <a:lnTo>
                  <a:pt x="4456112" y="3699362"/>
                </a:lnTo>
                <a:lnTo>
                  <a:pt x="0" y="3699362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0" name="标题 1"/>
          <p:cNvSpPr txBox="1"/>
          <p:nvPr/>
        </p:nvSpPr>
        <p:spPr>
          <a:xfrm>
            <a:off x="7360636" y="1367965"/>
            <a:ext cx="2678120" cy="166688"/>
          </a:xfrm>
          <a:custGeom>
            <a:avLst/>
            <a:gdLst>
              <a:gd name="connsiteX0" fmla="*/ 2511432 w 2678120"/>
              <a:gd name="connsiteY0" fmla="*/ 0 h 166688"/>
              <a:gd name="connsiteX1" fmla="*/ 2594776 w 2678120"/>
              <a:gd name="connsiteY1" fmla="*/ 0 h 166688"/>
              <a:gd name="connsiteX2" fmla="*/ 2678120 w 2678120"/>
              <a:gd name="connsiteY2" fmla="*/ 83344 h 166688"/>
              <a:gd name="connsiteX3" fmla="*/ 2594776 w 2678120"/>
              <a:gd name="connsiteY3" fmla="*/ 166688 h 166688"/>
              <a:gd name="connsiteX4" fmla="*/ 2511432 w 2678120"/>
              <a:gd name="connsiteY4" fmla="*/ 166688 h 166688"/>
              <a:gd name="connsiteX5" fmla="*/ 2594776 w 2678120"/>
              <a:gd name="connsiteY5" fmla="*/ 83344 h 166688"/>
              <a:gd name="connsiteX6" fmla="*/ 2302146 w 2678120"/>
              <a:gd name="connsiteY6" fmla="*/ 0 h 166688"/>
              <a:gd name="connsiteX7" fmla="*/ 2385490 w 2678120"/>
              <a:gd name="connsiteY7" fmla="*/ 0 h 166688"/>
              <a:gd name="connsiteX8" fmla="*/ 2468834 w 2678120"/>
              <a:gd name="connsiteY8" fmla="*/ 83344 h 166688"/>
              <a:gd name="connsiteX9" fmla="*/ 2385490 w 2678120"/>
              <a:gd name="connsiteY9" fmla="*/ 166688 h 166688"/>
              <a:gd name="connsiteX10" fmla="*/ 2302146 w 2678120"/>
              <a:gd name="connsiteY10" fmla="*/ 166688 h 166688"/>
              <a:gd name="connsiteX11" fmla="*/ 2385490 w 2678120"/>
              <a:gd name="connsiteY11" fmla="*/ 83344 h 166688"/>
              <a:gd name="connsiteX12" fmla="*/ 2092860 w 2678120"/>
              <a:gd name="connsiteY12" fmla="*/ 0 h 166688"/>
              <a:gd name="connsiteX13" fmla="*/ 2176204 w 2678120"/>
              <a:gd name="connsiteY13" fmla="*/ 0 h 166688"/>
              <a:gd name="connsiteX14" fmla="*/ 2259548 w 2678120"/>
              <a:gd name="connsiteY14" fmla="*/ 83344 h 166688"/>
              <a:gd name="connsiteX15" fmla="*/ 2176204 w 2678120"/>
              <a:gd name="connsiteY15" fmla="*/ 166688 h 166688"/>
              <a:gd name="connsiteX16" fmla="*/ 2092860 w 2678120"/>
              <a:gd name="connsiteY16" fmla="*/ 166688 h 166688"/>
              <a:gd name="connsiteX17" fmla="*/ 2176204 w 2678120"/>
              <a:gd name="connsiteY17" fmla="*/ 83344 h 166688"/>
              <a:gd name="connsiteX18" fmla="*/ 1883574 w 2678120"/>
              <a:gd name="connsiteY18" fmla="*/ 0 h 166688"/>
              <a:gd name="connsiteX19" fmla="*/ 1966918 w 2678120"/>
              <a:gd name="connsiteY19" fmla="*/ 0 h 166688"/>
              <a:gd name="connsiteX20" fmla="*/ 2050262 w 2678120"/>
              <a:gd name="connsiteY20" fmla="*/ 83344 h 166688"/>
              <a:gd name="connsiteX21" fmla="*/ 1966918 w 2678120"/>
              <a:gd name="connsiteY21" fmla="*/ 166688 h 166688"/>
              <a:gd name="connsiteX22" fmla="*/ 1883574 w 2678120"/>
              <a:gd name="connsiteY22" fmla="*/ 166688 h 166688"/>
              <a:gd name="connsiteX23" fmla="*/ 1966918 w 2678120"/>
              <a:gd name="connsiteY23" fmla="*/ 83344 h 166688"/>
              <a:gd name="connsiteX24" fmla="*/ 1674288 w 2678120"/>
              <a:gd name="connsiteY24" fmla="*/ 0 h 166688"/>
              <a:gd name="connsiteX25" fmla="*/ 1757632 w 2678120"/>
              <a:gd name="connsiteY25" fmla="*/ 0 h 166688"/>
              <a:gd name="connsiteX26" fmla="*/ 1840976 w 2678120"/>
              <a:gd name="connsiteY26" fmla="*/ 83344 h 166688"/>
              <a:gd name="connsiteX27" fmla="*/ 1757632 w 2678120"/>
              <a:gd name="connsiteY27" fmla="*/ 166688 h 166688"/>
              <a:gd name="connsiteX28" fmla="*/ 1674288 w 2678120"/>
              <a:gd name="connsiteY28" fmla="*/ 166688 h 166688"/>
              <a:gd name="connsiteX29" fmla="*/ 1757632 w 2678120"/>
              <a:gd name="connsiteY29" fmla="*/ 83344 h 166688"/>
              <a:gd name="connsiteX30" fmla="*/ 1465002 w 2678120"/>
              <a:gd name="connsiteY30" fmla="*/ 0 h 166688"/>
              <a:gd name="connsiteX31" fmla="*/ 1548346 w 2678120"/>
              <a:gd name="connsiteY31" fmla="*/ 0 h 166688"/>
              <a:gd name="connsiteX32" fmla="*/ 1631690 w 2678120"/>
              <a:gd name="connsiteY32" fmla="*/ 83344 h 166688"/>
              <a:gd name="connsiteX33" fmla="*/ 1548346 w 2678120"/>
              <a:gd name="connsiteY33" fmla="*/ 166688 h 166688"/>
              <a:gd name="connsiteX34" fmla="*/ 1465002 w 2678120"/>
              <a:gd name="connsiteY34" fmla="*/ 166688 h 166688"/>
              <a:gd name="connsiteX35" fmla="*/ 1548346 w 2678120"/>
              <a:gd name="connsiteY35" fmla="*/ 83344 h 166688"/>
              <a:gd name="connsiteX36" fmla="*/ 1255716 w 2678120"/>
              <a:gd name="connsiteY36" fmla="*/ 0 h 166688"/>
              <a:gd name="connsiteX37" fmla="*/ 1339060 w 2678120"/>
              <a:gd name="connsiteY37" fmla="*/ 0 h 166688"/>
              <a:gd name="connsiteX38" fmla="*/ 1422404 w 2678120"/>
              <a:gd name="connsiteY38" fmla="*/ 83344 h 166688"/>
              <a:gd name="connsiteX39" fmla="*/ 1339060 w 2678120"/>
              <a:gd name="connsiteY39" fmla="*/ 166688 h 166688"/>
              <a:gd name="connsiteX40" fmla="*/ 1255716 w 2678120"/>
              <a:gd name="connsiteY40" fmla="*/ 166688 h 166688"/>
              <a:gd name="connsiteX41" fmla="*/ 1339060 w 2678120"/>
              <a:gd name="connsiteY41" fmla="*/ 83344 h 166688"/>
              <a:gd name="connsiteX42" fmla="*/ 1046430 w 2678120"/>
              <a:gd name="connsiteY42" fmla="*/ 0 h 166688"/>
              <a:gd name="connsiteX43" fmla="*/ 1129774 w 2678120"/>
              <a:gd name="connsiteY43" fmla="*/ 0 h 166688"/>
              <a:gd name="connsiteX44" fmla="*/ 1213118 w 2678120"/>
              <a:gd name="connsiteY44" fmla="*/ 83344 h 166688"/>
              <a:gd name="connsiteX45" fmla="*/ 1129774 w 2678120"/>
              <a:gd name="connsiteY45" fmla="*/ 166688 h 166688"/>
              <a:gd name="connsiteX46" fmla="*/ 1046430 w 2678120"/>
              <a:gd name="connsiteY46" fmla="*/ 166688 h 166688"/>
              <a:gd name="connsiteX47" fmla="*/ 1129774 w 2678120"/>
              <a:gd name="connsiteY47" fmla="*/ 83344 h 166688"/>
              <a:gd name="connsiteX48" fmla="*/ 837144 w 2678120"/>
              <a:gd name="connsiteY48" fmla="*/ 0 h 166688"/>
              <a:gd name="connsiteX49" fmla="*/ 920488 w 2678120"/>
              <a:gd name="connsiteY49" fmla="*/ 0 h 166688"/>
              <a:gd name="connsiteX50" fmla="*/ 1003832 w 2678120"/>
              <a:gd name="connsiteY50" fmla="*/ 83344 h 166688"/>
              <a:gd name="connsiteX51" fmla="*/ 920488 w 2678120"/>
              <a:gd name="connsiteY51" fmla="*/ 166688 h 166688"/>
              <a:gd name="connsiteX52" fmla="*/ 837144 w 2678120"/>
              <a:gd name="connsiteY52" fmla="*/ 166688 h 166688"/>
              <a:gd name="connsiteX53" fmla="*/ 920488 w 2678120"/>
              <a:gd name="connsiteY53" fmla="*/ 83344 h 166688"/>
              <a:gd name="connsiteX54" fmla="*/ 627858 w 2678120"/>
              <a:gd name="connsiteY54" fmla="*/ 0 h 166688"/>
              <a:gd name="connsiteX55" fmla="*/ 711202 w 2678120"/>
              <a:gd name="connsiteY55" fmla="*/ 0 h 166688"/>
              <a:gd name="connsiteX56" fmla="*/ 794546 w 2678120"/>
              <a:gd name="connsiteY56" fmla="*/ 83344 h 166688"/>
              <a:gd name="connsiteX57" fmla="*/ 711202 w 2678120"/>
              <a:gd name="connsiteY57" fmla="*/ 166688 h 166688"/>
              <a:gd name="connsiteX58" fmla="*/ 627858 w 2678120"/>
              <a:gd name="connsiteY58" fmla="*/ 166688 h 166688"/>
              <a:gd name="connsiteX59" fmla="*/ 711202 w 2678120"/>
              <a:gd name="connsiteY59" fmla="*/ 83344 h 166688"/>
              <a:gd name="connsiteX60" fmla="*/ 418572 w 2678120"/>
              <a:gd name="connsiteY60" fmla="*/ 0 h 166688"/>
              <a:gd name="connsiteX61" fmla="*/ 501916 w 2678120"/>
              <a:gd name="connsiteY61" fmla="*/ 0 h 166688"/>
              <a:gd name="connsiteX62" fmla="*/ 585260 w 2678120"/>
              <a:gd name="connsiteY62" fmla="*/ 83344 h 166688"/>
              <a:gd name="connsiteX63" fmla="*/ 501916 w 2678120"/>
              <a:gd name="connsiteY63" fmla="*/ 166688 h 166688"/>
              <a:gd name="connsiteX64" fmla="*/ 418572 w 2678120"/>
              <a:gd name="connsiteY64" fmla="*/ 166688 h 166688"/>
              <a:gd name="connsiteX65" fmla="*/ 501916 w 2678120"/>
              <a:gd name="connsiteY65" fmla="*/ 83344 h 166688"/>
              <a:gd name="connsiteX66" fmla="*/ 209286 w 2678120"/>
              <a:gd name="connsiteY66" fmla="*/ 0 h 166688"/>
              <a:gd name="connsiteX67" fmla="*/ 292630 w 2678120"/>
              <a:gd name="connsiteY67" fmla="*/ 0 h 166688"/>
              <a:gd name="connsiteX68" fmla="*/ 375974 w 2678120"/>
              <a:gd name="connsiteY68" fmla="*/ 83344 h 166688"/>
              <a:gd name="connsiteX69" fmla="*/ 292630 w 2678120"/>
              <a:gd name="connsiteY69" fmla="*/ 166688 h 166688"/>
              <a:gd name="connsiteX70" fmla="*/ 209286 w 2678120"/>
              <a:gd name="connsiteY70" fmla="*/ 166688 h 166688"/>
              <a:gd name="connsiteX71" fmla="*/ 292630 w 2678120"/>
              <a:gd name="connsiteY71" fmla="*/ 83344 h 166688"/>
              <a:gd name="connsiteX72" fmla="*/ 0 w 2678120"/>
              <a:gd name="connsiteY72" fmla="*/ 0 h 166688"/>
              <a:gd name="connsiteX73" fmla="*/ 83344 w 2678120"/>
              <a:gd name="connsiteY73" fmla="*/ 0 h 166688"/>
              <a:gd name="connsiteX74" fmla="*/ 166688 w 2678120"/>
              <a:gd name="connsiteY74" fmla="*/ 83344 h 166688"/>
              <a:gd name="connsiteX75" fmla="*/ 83344 w 2678120"/>
              <a:gd name="connsiteY75" fmla="*/ 166688 h 166688"/>
              <a:gd name="connsiteX76" fmla="*/ 0 w 2678120"/>
              <a:gd name="connsiteY76" fmla="*/ 166688 h 166688"/>
              <a:gd name="connsiteX77" fmla="*/ 83344 w 2678120"/>
              <a:gd name="connsiteY77" fmla="*/ 83344 h 166688"/>
            </a:gdLst>
            <a:ahLst/>
            <a:cxnLst/>
            <a:rect l="l" t="t" r="r" b="b"/>
            <a:pathLst>
              <a:path w="2678120" h="166688">
                <a:moveTo>
                  <a:pt x="2511432" y="0"/>
                </a:moveTo>
                <a:lnTo>
                  <a:pt x="2594776" y="0"/>
                </a:lnTo>
                <a:lnTo>
                  <a:pt x="2678120" y="83344"/>
                </a:lnTo>
                <a:lnTo>
                  <a:pt x="2594776" y="166688"/>
                </a:lnTo>
                <a:lnTo>
                  <a:pt x="2511432" y="166688"/>
                </a:lnTo>
                <a:lnTo>
                  <a:pt x="2594776" y="83344"/>
                </a:lnTo>
                <a:close/>
                <a:moveTo>
                  <a:pt x="2302146" y="0"/>
                </a:moveTo>
                <a:lnTo>
                  <a:pt x="2385490" y="0"/>
                </a:lnTo>
                <a:lnTo>
                  <a:pt x="2468834" y="83344"/>
                </a:lnTo>
                <a:lnTo>
                  <a:pt x="2385490" y="166688"/>
                </a:lnTo>
                <a:lnTo>
                  <a:pt x="2302146" y="166688"/>
                </a:lnTo>
                <a:lnTo>
                  <a:pt x="2385490" y="83344"/>
                </a:lnTo>
                <a:close/>
                <a:moveTo>
                  <a:pt x="2092860" y="0"/>
                </a:moveTo>
                <a:lnTo>
                  <a:pt x="2176204" y="0"/>
                </a:lnTo>
                <a:lnTo>
                  <a:pt x="2259548" y="83344"/>
                </a:lnTo>
                <a:lnTo>
                  <a:pt x="2176204" y="166688"/>
                </a:lnTo>
                <a:lnTo>
                  <a:pt x="2092860" y="166688"/>
                </a:lnTo>
                <a:lnTo>
                  <a:pt x="2176204" y="83344"/>
                </a:lnTo>
                <a:close/>
                <a:moveTo>
                  <a:pt x="1883574" y="0"/>
                </a:moveTo>
                <a:lnTo>
                  <a:pt x="1966918" y="0"/>
                </a:lnTo>
                <a:lnTo>
                  <a:pt x="2050262" y="83344"/>
                </a:lnTo>
                <a:lnTo>
                  <a:pt x="1966918" y="166688"/>
                </a:lnTo>
                <a:lnTo>
                  <a:pt x="1883574" y="166688"/>
                </a:lnTo>
                <a:lnTo>
                  <a:pt x="1966918" y="83344"/>
                </a:lnTo>
                <a:close/>
                <a:moveTo>
                  <a:pt x="1674288" y="0"/>
                </a:moveTo>
                <a:lnTo>
                  <a:pt x="1757632" y="0"/>
                </a:lnTo>
                <a:lnTo>
                  <a:pt x="1840976" y="83344"/>
                </a:lnTo>
                <a:lnTo>
                  <a:pt x="1757632" y="166688"/>
                </a:lnTo>
                <a:lnTo>
                  <a:pt x="1674288" y="166688"/>
                </a:lnTo>
                <a:lnTo>
                  <a:pt x="1757632" y="83344"/>
                </a:lnTo>
                <a:close/>
                <a:moveTo>
                  <a:pt x="1465002" y="0"/>
                </a:moveTo>
                <a:lnTo>
                  <a:pt x="1548346" y="0"/>
                </a:lnTo>
                <a:lnTo>
                  <a:pt x="1631690" y="83344"/>
                </a:lnTo>
                <a:lnTo>
                  <a:pt x="1548346" y="166688"/>
                </a:lnTo>
                <a:lnTo>
                  <a:pt x="1465002" y="166688"/>
                </a:lnTo>
                <a:lnTo>
                  <a:pt x="1548346" y="83344"/>
                </a:lnTo>
                <a:close/>
                <a:moveTo>
                  <a:pt x="1255716" y="0"/>
                </a:moveTo>
                <a:lnTo>
                  <a:pt x="1339060" y="0"/>
                </a:lnTo>
                <a:lnTo>
                  <a:pt x="1422404" y="83344"/>
                </a:lnTo>
                <a:lnTo>
                  <a:pt x="1339060" y="166688"/>
                </a:lnTo>
                <a:lnTo>
                  <a:pt x="1255716" y="166688"/>
                </a:lnTo>
                <a:lnTo>
                  <a:pt x="1339060" y="83344"/>
                </a:lnTo>
                <a:close/>
                <a:moveTo>
                  <a:pt x="1046430" y="0"/>
                </a:moveTo>
                <a:lnTo>
                  <a:pt x="1129774" y="0"/>
                </a:lnTo>
                <a:lnTo>
                  <a:pt x="1213118" y="83344"/>
                </a:lnTo>
                <a:lnTo>
                  <a:pt x="1129774" y="166688"/>
                </a:lnTo>
                <a:lnTo>
                  <a:pt x="1046430" y="166688"/>
                </a:lnTo>
                <a:lnTo>
                  <a:pt x="1129774" y="83344"/>
                </a:lnTo>
                <a:close/>
                <a:moveTo>
                  <a:pt x="837144" y="0"/>
                </a:moveTo>
                <a:lnTo>
                  <a:pt x="920488" y="0"/>
                </a:lnTo>
                <a:lnTo>
                  <a:pt x="1003832" y="83344"/>
                </a:lnTo>
                <a:lnTo>
                  <a:pt x="920488" y="166688"/>
                </a:lnTo>
                <a:lnTo>
                  <a:pt x="837144" y="166688"/>
                </a:lnTo>
                <a:lnTo>
                  <a:pt x="920488" y="83344"/>
                </a:lnTo>
                <a:close/>
                <a:moveTo>
                  <a:pt x="627858" y="0"/>
                </a:moveTo>
                <a:lnTo>
                  <a:pt x="711202" y="0"/>
                </a:lnTo>
                <a:lnTo>
                  <a:pt x="794546" y="83344"/>
                </a:lnTo>
                <a:lnTo>
                  <a:pt x="711202" y="166688"/>
                </a:lnTo>
                <a:lnTo>
                  <a:pt x="627858" y="166688"/>
                </a:lnTo>
                <a:lnTo>
                  <a:pt x="711202" y="83344"/>
                </a:lnTo>
                <a:close/>
                <a:moveTo>
                  <a:pt x="418572" y="0"/>
                </a:moveTo>
                <a:lnTo>
                  <a:pt x="501916" y="0"/>
                </a:lnTo>
                <a:lnTo>
                  <a:pt x="585260" y="83344"/>
                </a:lnTo>
                <a:lnTo>
                  <a:pt x="501916" y="166688"/>
                </a:lnTo>
                <a:lnTo>
                  <a:pt x="418572" y="166688"/>
                </a:lnTo>
                <a:lnTo>
                  <a:pt x="501916" y="83344"/>
                </a:lnTo>
                <a:close/>
                <a:moveTo>
                  <a:pt x="209286" y="0"/>
                </a:moveTo>
                <a:lnTo>
                  <a:pt x="292630" y="0"/>
                </a:lnTo>
                <a:lnTo>
                  <a:pt x="375974" y="83344"/>
                </a:lnTo>
                <a:lnTo>
                  <a:pt x="292630" y="166688"/>
                </a:lnTo>
                <a:lnTo>
                  <a:pt x="209286" y="166688"/>
                </a:lnTo>
                <a:lnTo>
                  <a:pt x="292630" y="83344"/>
                </a:lnTo>
                <a:close/>
                <a:moveTo>
                  <a:pt x="0" y="0"/>
                </a:moveTo>
                <a:lnTo>
                  <a:pt x="83344" y="0"/>
                </a:lnTo>
                <a:lnTo>
                  <a:pt x="166688" y="83344"/>
                </a:lnTo>
                <a:lnTo>
                  <a:pt x="83344" y="166688"/>
                </a:lnTo>
                <a:lnTo>
                  <a:pt x="0" y="166688"/>
                </a:lnTo>
                <a:lnTo>
                  <a:pt x="83344" y="83344"/>
                </a:lnTo>
                <a:close/>
              </a:path>
            </a:pathLst>
          </a:custGeom>
          <a:solidFill>
            <a:schemeClr val="accent3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flipH="1">
            <a:off x="8542933" y="5566892"/>
            <a:ext cx="2678120" cy="166688"/>
          </a:xfrm>
          <a:custGeom>
            <a:avLst/>
            <a:gdLst>
              <a:gd name="connsiteX0" fmla="*/ 83344 w 2678120"/>
              <a:gd name="connsiteY0" fmla="*/ 0 h 166688"/>
              <a:gd name="connsiteX1" fmla="*/ 0 w 2678120"/>
              <a:gd name="connsiteY1" fmla="*/ 0 h 166688"/>
              <a:gd name="connsiteX2" fmla="*/ 83344 w 2678120"/>
              <a:gd name="connsiteY2" fmla="*/ 83344 h 166688"/>
              <a:gd name="connsiteX3" fmla="*/ 0 w 2678120"/>
              <a:gd name="connsiteY3" fmla="*/ 166688 h 166688"/>
              <a:gd name="connsiteX4" fmla="*/ 83344 w 2678120"/>
              <a:gd name="connsiteY4" fmla="*/ 166688 h 166688"/>
              <a:gd name="connsiteX5" fmla="*/ 166688 w 2678120"/>
              <a:gd name="connsiteY5" fmla="*/ 83344 h 166688"/>
              <a:gd name="connsiteX6" fmla="*/ 292630 w 2678120"/>
              <a:gd name="connsiteY6" fmla="*/ 0 h 166688"/>
              <a:gd name="connsiteX7" fmla="*/ 209286 w 2678120"/>
              <a:gd name="connsiteY7" fmla="*/ 0 h 166688"/>
              <a:gd name="connsiteX8" fmla="*/ 292630 w 2678120"/>
              <a:gd name="connsiteY8" fmla="*/ 83344 h 166688"/>
              <a:gd name="connsiteX9" fmla="*/ 209286 w 2678120"/>
              <a:gd name="connsiteY9" fmla="*/ 166688 h 166688"/>
              <a:gd name="connsiteX10" fmla="*/ 292630 w 2678120"/>
              <a:gd name="connsiteY10" fmla="*/ 166688 h 166688"/>
              <a:gd name="connsiteX11" fmla="*/ 375974 w 2678120"/>
              <a:gd name="connsiteY11" fmla="*/ 83344 h 166688"/>
              <a:gd name="connsiteX12" fmla="*/ 501916 w 2678120"/>
              <a:gd name="connsiteY12" fmla="*/ 0 h 166688"/>
              <a:gd name="connsiteX13" fmla="*/ 418572 w 2678120"/>
              <a:gd name="connsiteY13" fmla="*/ 0 h 166688"/>
              <a:gd name="connsiteX14" fmla="*/ 501916 w 2678120"/>
              <a:gd name="connsiteY14" fmla="*/ 83344 h 166688"/>
              <a:gd name="connsiteX15" fmla="*/ 418572 w 2678120"/>
              <a:gd name="connsiteY15" fmla="*/ 166688 h 166688"/>
              <a:gd name="connsiteX16" fmla="*/ 501916 w 2678120"/>
              <a:gd name="connsiteY16" fmla="*/ 166688 h 166688"/>
              <a:gd name="connsiteX17" fmla="*/ 585260 w 2678120"/>
              <a:gd name="connsiteY17" fmla="*/ 83344 h 166688"/>
              <a:gd name="connsiteX18" fmla="*/ 711202 w 2678120"/>
              <a:gd name="connsiteY18" fmla="*/ 0 h 166688"/>
              <a:gd name="connsiteX19" fmla="*/ 627858 w 2678120"/>
              <a:gd name="connsiteY19" fmla="*/ 0 h 166688"/>
              <a:gd name="connsiteX20" fmla="*/ 711202 w 2678120"/>
              <a:gd name="connsiteY20" fmla="*/ 83344 h 166688"/>
              <a:gd name="connsiteX21" fmla="*/ 627858 w 2678120"/>
              <a:gd name="connsiteY21" fmla="*/ 166688 h 166688"/>
              <a:gd name="connsiteX22" fmla="*/ 711202 w 2678120"/>
              <a:gd name="connsiteY22" fmla="*/ 166688 h 166688"/>
              <a:gd name="connsiteX23" fmla="*/ 794546 w 2678120"/>
              <a:gd name="connsiteY23" fmla="*/ 83344 h 166688"/>
              <a:gd name="connsiteX24" fmla="*/ 920488 w 2678120"/>
              <a:gd name="connsiteY24" fmla="*/ 0 h 166688"/>
              <a:gd name="connsiteX25" fmla="*/ 837144 w 2678120"/>
              <a:gd name="connsiteY25" fmla="*/ 0 h 166688"/>
              <a:gd name="connsiteX26" fmla="*/ 920488 w 2678120"/>
              <a:gd name="connsiteY26" fmla="*/ 83344 h 166688"/>
              <a:gd name="connsiteX27" fmla="*/ 837144 w 2678120"/>
              <a:gd name="connsiteY27" fmla="*/ 166688 h 166688"/>
              <a:gd name="connsiteX28" fmla="*/ 920488 w 2678120"/>
              <a:gd name="connsiteY28" fmla="*/ 166688 h 166688"/>
              <a:gd name="connsiteX29" fmla="*/ 1003832 w 2678120"/>
              <a:gd name="connsiteY29" fmla="*/ 83344 h 166688"/>
              <a:gd name="connsiteX30" fmla="*/ 1129774 w 2678120"/>
              <a:gd name="connsiteY30" fmla="*/ 0 h 166688"/>
              <a:gd name="connsiteX31" fmla="*/ 1046430 w 2678120"/>
              <a:gd name="connsiteY31" fmla="*/ 0 h 166688"/>
              <a:gd name="connsiteX32" fmla="*/ 1129774 w 2678120"/>
              <a:gd name="connsiteY32" fmla="*/ 83344 h 166688"/>
              <a:gd name="connsiteX33" fmla="*/ 1046430 w 2678120"/>
              <a:gd name="connsiteY33" fmla="*/ 166688 h 166688"/>
              <a:gd name="connsiteX34" fmla="*/ 1129774 w 2678120"/>
              <a:gd name="connsiteY34" fmla="*/ 166688 h 166688"/>
              <a:gd name="connsiteX35" fmla="*/ 1213118 w 2678120"/>
              <a:gd name="connsiteY35" fmla="*/ 83344 h 166688"/>
              <a:gd name="connsiteX36" fmla="*/ 1339060 w 2678120"/>
              <a:gd name="connsiteY36" fmla="*/ 0 h 166688"/>
              <a:gd name="connsiteX37" fmla="*/ 1255716 w 2678120"/>
              <a:gd name="connsiteY37" fmla="*/ 0 h 166688"/>
              <a:gd name="connsiteX38" fmla="*/ 1339060 w 2678120"/>
              <a:gd name="connsiteY38" fmla="*/ 83344 h 166688"/>
              <a:gd name="connsiteX39" fmla="*/ 1255716 w 2678120"/>
              <a:gd name="connsiteY39" fmla="*/ 166688 h 166688"/>
              <a:gd name="connsiteX40" fmla="*/ 1339060 w 2678120"/>
              <a:gd name="connsiteY40" fmla="*/ 166688 h 166688"/>
              <a:gd name="connsiteX41" fmla="*/ 1422404 w 2678120"/>
              <a:gd name="connsiteY41" fmla="*/ 83344 h 166688"/>
              <a:gd name="connsiteX42" fmla="*/ 1548346 w 2678120"/>
              <a:gd name="connsiteY42" fmla="*/ 0 h 166688"/>
              <a:gd name="connsiteX43" fmla="*/ 1465002 w 2678120"/>
              <a:gd name="connsiteY43" fmla="*/ 0 h 166688"/>
              <a:gd name="connsiteX44" fmla="*/ 1548346 w 2678120"/>
              <a:gd name="connsiteY44" fmla="*/ 83344 h 166688"/>
              <a:gd name="connsiteX45" fmla="*/ 1465002 w 2678120"/>
              <a:gd name="connsiteY45" fmla="*/ 166688 h 166688"/>
              <a:gd name="connsiteX46" fmla="*/ 1548346 w 2678120"/>
              <a:gd name="connsiteY46" fmla="*/ 166688 h 166688"/>
              <a:gd name="connsiteX47" fmla="*/ 1631690 w 2678120"/>
              <a:gd name="connsiteY47" fmla="*/ 83344 h 166688"/>
              <a:gd name="connsiteX48" fmla="*/ 1757632 w 2678120"/>
              <a:gd name="connsiteY48" fmla="*/ 0 h 166688"/>
              <a:gd name="connsiteX49" fmla="*/ 1674288 w 2678120"/>
              <a:gd name="connsiteY49" fmla="*/ 0 h 166688"/>
              <a:gd name="connsiteX50" fmla="*/ 1757632 w 2678120"/>
              <a:gd name="connsiteY50" fmla="*/ 83344 h 166688"/>
              <a:gd name="connsiteX51" fmla="*/ 1674288 w 2678120"/>
              <a:gd name="connsiteY51" fmla="*/ 166688 h 166688"/>
              <a:gd name="connsiteX52" fmla="*/ 1757632 w 2678120"/>
              <a:gd name="connsiteY52" fmla="*/ 166688 h 166688"/>
              <a:gd name="connsiteX53" fmla="*/ 1840976 w 2678120"/>
              <a:gd name="connsiteY53" fmla="*/ 83344 h 166688"/>
              <a:gd name="connsiteX54" fmla="*/ 1966918 w 2678120"/>
              <a:gd name="connsiteY54" fmla="*/ 0 h 166688"/>
              <a:gd name="connsiteX55" fmla="*/ 1883574 w 2678120"/>
              <a:gd name="connsiteY55" fmla="*/ 0 h 166688"/>
              <a:gd name="connsiteX56" fmla="*/ 1966918 w 2678120"/>
              <a:gd name="connsiteY56" fmla="*/ 83344 h 166688"/>
              <a:gd name="connsiteX57" fmla="*/ 1883574 w 2678120"/>
              <a:gd name="connsiteY57" fmla="*/ 166688 h 166688"/>
              <a:gd name="connsiteX58" fmla="*/ 1966918 w 2678120"/>
              <a:gd name="connsiteY58" fmla="*/ 166688 h 166688"/>
              <a:gd name="connsiteX59" fmla="*/ 2050262 w 2678120"/>
              <a:gd name="connsiteY59" fmla="*/ 83344 h 166688"/>
              <a:gd name="connsiteX60" fmla="*/ 2176204 w 2678120"/>
              <a:gd name="connsiteY60" fmla="*/ 0 h 166688"/>
              <a:gd name="connsiteX61" fmla="*/ 2092860 w 2678120"/>
              <a:gd name="connsiteY61" fmla="*/ 0 h 166688"/>
              <a:gd name="connsiteX62" fmla="*/ 2176204 w 2678120"/>
              <a:gd name="connsiteY62" fmla="*/ 83344 h 166688"/>
              <a:gd name="connsiteX63" fmla="*/ 2092860 w 2678120"/>
              <a:gd name="connsiteY63" fmla="*/ 166688 h 166688"/>
              <a:gd name="connsiteX64" fmla="*/ 2176204 w 2678120"/>
              <a:gd name="connsiteY64" fmla="*/ 166688 h 166688"/>
              <a:gd name="connsiteX65" fmla="*/ 2259548 w 2678120"/>
              <a:gd name="connsiteY65" fmla="*/ 83344 h 166688"/>
              <a:gd name="connsiteX66" fmla="*/ 2385490 w 2678120"/>
              <a:gd name="connsiteY66" fmla="*/ 0 h 166688"/>
              <a:gd name="connsiteX67" fmla="*/ 2302146 w 2678120"/>
              <a:gd name="connsiteY67" fmla="*/ 0 h 166688"/>
              <a:gd name="connsiteX68" fmla="*/ 2385490 w 2678120"/>
              <a:gd name="connsiteY68" fmla="*/ 83344 h 166688"/>
              <a:gd name="connsiteX69" fmla="*/ 2302146 w 2678120"/>
              <a:gd name="connsiteY69" fmla="*/ 166688 h 166688"/>
              <a:gd name="connsiteX70" fmla="*/ 2385490 w 2678120"/>
              <a:gd name="connsiteY70" fmla="*/ 166688 h 166688"/>
              <a:gd name="connsiteX71" fmla="*/ 2468834 w 2678120"/>
              <a:gd name="connsiteY71" fmla="*/ 83344 h 166688"/>
              <a:gd name="connsiteX72" fmla="*/ 2594776 w 2678120"/>
              <a:gd name="connsiteY72" fmla="*/ 0 h 166688"/>
              <a:gd name="connsiteX73" fmla="*/ 2511432 w 2678120"/>
              <a:gd name="connsiteY73" fmla="*/ 0 h 166688"/>
              <a:gd name="connsiteX74" fmla="*/ 2594776 w 2678120"/>
              <a:gd name="connsiteY74" fmla="*/ 83344 h 166688"/>
              <a:gd name="connsiteX75" fmla="*/ 2511432 w 2678120"/>
              <a:gd name="connsiteY75" fmla="*/ 166688 h 166688"/>
              <a:gd name="connsiteX76" fmla="*/ 2594776 w 2678120"/>
              <a:gd name="connsiteY76" fmla="*/ 166688 h 166688"/>
              <a:gd name="connsiteX77" fmla="*/ 2678120 w 2678120"/>
              <a:gd name="connsiteY77" fmla="*/ 83344 h 166688"/>
            </a:gdLst>
            <a:ahLst/>
            <a:cxnLst/>
            <a:rect l="l" t="t" r="r" b="b"/>
            <a:pathLst>
              <a:path w="2678120" h="166688">
                <a:moveTo>
                  <a:pt x="83344" y="0"/>
                </a:moveTo>
                <a:lnTo>
                  <a:pt x="0" y="0"/>
                </a:lnTo>
                <a:lnTo>
                  <a:pt x="83344" y="83344"/>
                </a:lnTo>
                <a:lnTo>
                  <a:pt x="0" y="166688"/>
                </a:lnTo>
                <a:lnTo>
                  <a:pt x="83344" y="166688"/>
                </a:lnTo>
                <a:lnTo>
                  <a:pt x="166688" y="83344"/>
                </a:lnTo>
                <a:close/>
                <a:moveTo>
                  <a:pt x="292630" y="0"/>
                </a:moveTo>
                <a:lnTo>
                  <a:pt x="209286" y="0"/>
                </a:lnTo>
                <a:lnTo>
                  <a:pt x="292630" y="83344"/>
                </a:lnTo>
                <a:lnTo>
                  <a:pt x="209286" y="166688"/>
                </a:lnTo>
                <a:lnTo>
                  <a:pt x="292630" y="166688"/>
                </a:lnTo>
                <a:lnTo>
                  <a:pt x="375974" y="83344"/>
                </a:lnTo>
                <a:close/>
                <a:moveTo>
                  <a:pt x="501916" y="0"/>
                </a:moveTo>
                <a:lnTo>
                  <a:pt x="418572" y="0"/>
                </a:lnTo>
                <a:lnTo>
                  <a:pt x="501916" y="83344"/>
                </a:lnTo>
                <a:lnTo>
                  <a:pt x="418572" y="166688"/>
                </a:lnTo>
                <a:lnTo>
                  <a:pt x="501916" y="166688"/>
                </a:lnTo>
                <a:lnTo>
                  <a:pt x="585260" y="83344"/>
                </a:lnTo>
                <a:close/>
                <a:moveTo>
                  <a:pt x="711202" y="0"/>
                </a:moveTo>
                <a:lnTo>
                  <a:pt x="627858" y="0"/>
                </a:lnTo>
                <a:lnTo>
                  <a:pt x="711202" y="83344"/>
                </a:lnTo>
                <a:lnTo>
                  <a:pt x="627858" y="166688"/>
                </a:lnTo>
                <a:lnTo>
                  <a:pt x="711202" y="166688"/>
                </a:lnTo>
                <a:lnTo>
                  <a:pt x="794546" y="83344"/>
                </a:lnTo>
                <a:close/>
                <a:moveTo>
                  <a:pt x="920488" y="0"/>
                </a:moveTo>
                <a:lnTo>
                  <a:pt x="837144" y="0"/>
                </a:lnTo>
                <a:lnTo>
                  <a:pt x="920488" y="83344"/>
                </a:lnTo>
                <a:lnTo>
                  <a:pt x="837144" y="166688"/>
                </a:lnTo>
                <a:lnTo>
                  <a:pt x="920488" y="166688"/>
                </a:lnTo>
                <a:lnTo>
                  <a:pt x="1003832" y="83344"/>
                </a:lnTo>
                <a:close/>
                <a:moveTo>
                  <a:pt x="1129774" y="0"/>
                </a:moveTo>
                <a:lnTo>
                  <a:pt x="1046430" y="0"/>
                </a:lnTo>
                <a:lnTo>
                  <a:pt x="1129774" y="83344"/>
                </a:lnTo>
                <a:lnTo>
                  <a:pt x="1046430" y="166688"/>
                </a:lnTo>
                <a:lnTo>
                  <a:pt x="1129774" y="166688"/>
                </a:lnTo>
                <a:lnTo>
                  <a:pt x="1213118" y="83344"/>
                </a:lnTo>
                <a:close/>
                <a:moveTo>
                  <a:pt x="1339060" y="0"/>
                </a:moveTo>
                <a:lnTo>
                  <a:pt x="1255716" y="0"/>
                </a:lnTo>
                <a:lnTo>
                  <a:pt x="1339060" y="83344"/>
                </a:lnTo>
                <a:lnTo>
                  <a:pt x="1255716" y="166688"/>
                </a:lnTo>
                <a:lnTo>
                  <a:pt x="1339060" y="166688"/>
                </a:lnTo>
                <a:lnTo>
                  <a:pt x="1422404" y="83344"/>
                </a:lnTo>
                <a:close/>
                <a:moveTo>
                  <a:pt x="1548346" y="0"/>
                </a:moveTo>
                <a:lnTo>
                  <a:pt x="1465002" y="0"/>
                </a:lnTo>
                <a:lnTo>
                  <a:pt x="1548346" y="83344"/>
                </a:lnTo>
                <a:lnTo>
                  <a:pt x="1465002" y="166688"/>
                </a:lnTo>
                <a:lnTo>
                  <a:pt x="1548346" y="166688"/>
                </a:lnTo>
                <a:lnTo>
                  <a:pt x="1631690" y="83344"/>
                </a:lnTo>
                <a:close/>
                <a:moveTo>
                  <a:pt x="1757632" y="0"/>
                </a:moveTo>
                <a:lnTo>
                  <a:pt x="1674288" y="0"/>
                </a:lnTo>
                <a:lnTo>
                  <a:pt x="1757632" y="83344"/>
                </a:lnTo>
                <a:lnTo>
                  <a:pt x="1674288" y="166688"/>
                </a:lnTo>
                <a:lnTo>
                  <a:pt x="1757632" y="166688"/>
                </a:lnTo>
                <a:lnTo>
                  <a:pt x="1840976" y="83344"/>
                </a:lnTo>
                <a:close/>
                <a:moveTo>
                  <a:pt x="1966918" y="0"/>
                </a:moveTo>
                <a:lnTo>
                  <a:pt x="1883574" y="0"/>
                </a:lnTo>
                <a:lnTo>
                  <a:pt x="1966918" y="83344"/>
                </a:lnTo>
                <a:lnTo>
                  <a:pt x="1883574" y="166688"/>
                </a:lnTo>
                <a:lnTo>
                  <a:pt x="1966918" y="166688"/>
                </a:lnTo>
                <a:lnTo>
                  <a:pt x="2050262" y="83344"/>
                </a:lnTo>
                <a:close/>
                <a:moveTo>
                  <a:pt x="2176204" y="0"/>
                </a:moveTo>
                <a:lnTo>
                  <a:pt x="2092860" y="0"/>
                </a:lnTo>
                <a:lnTo>
                  <a:pt x="2176204" y="83344"/>
                </a:lnTo>
                <a:lnTo>
                  <a:pt x="2092860" y="166688"/>
                </a:lnTo>
                <a:lnTo>
                  <a:pt x="2176204" y="166688"/>
                </a:lnTo>
                <a:lnTo>
                  <a:pt x="2259548" y="83344"/>
                </a:lnTo>
                <a:close/>
                <a:moveTo>
                  <a:pt x="2385490" y="0"/>
                </a:moveTo>
                <a:lnTo>
                  <a:pt x="2302146" y="0"/>
                </a:lnTo>
                <a:lnTo>
                  <a:pt x="2385490" y="83344"/>
                </a:lnTo>
                <a:lnTo>
                  <a:pt x="2302146" y="166688"/>
                </a:lnTo>
                <a:lnTo>
                  <a:pt x="2385490" y="166688"/>
                </a:lnTo>
                <a:lnTo>
                  <a:pt x="2468834" y="83344"/>
                </a:lnTo>
                <a:close/>
                <a:moveTo>
                  <a:pt x="2594776" y="0"/>
                </a:moveTo>
                <a:lnTo>
                  <a:pt x="2511432" y="0"/>
                </a:lnTo>
                <a:lnTo>
                  <a:pt x="2594776" y="83344"/>
                </a:lnTo>
                <a:lnTo>
                  <a:pt x="2511432" y="166688"/>
                </a:lnTo>
                <a:lnTo>
                  <a:pt x="2594776" y="166688"/>
                </a:lnTo>
                <a:lnTo>
                  <a:pt x="2678120" y="83344"/>
                </a:lnTo>
                <a:close/>
              </a:path>
            </a:pathLst>
          </a:custGeom>
          <a:solidFill>
            <a:schemeClr val="accent3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805552" y="5262213"/>
            <a:ext cx="2337708" cy="38452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sq">
            <a:solidFill>
              <a:schemeClr val="accent2">
                <a:lumMod val="20000"/>
                <a:lumOff val="80000"/>
              </a:schemeClr>
            </a:solidFill>
            <a:miter/>
          </a:ln>
          <a:effectLst>
            <a:outerShdw blurRad="203200" dist="101600" dir="2700000" algn="tl" rotWithShape="0">
              <a:schemeClr val="accent1">
                <a:lumMod val="75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1227644" y="5327696"/>
            <a:ext cx="1859621" cy="25355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gradFill>
                  <a:gsLst>
                    <a:gs pos="10000">
                      <a:srgbClr val="009DE1">
                        <a:alpha val="100000"/>
                      </a:srgbClr>
                    </a:gs>
                    <a:gs pos="100000">
                      <a:srgbClr val="2DC0FF">
                        <a:alpha val="100000"/>
                      </a:srgbClr>
                    </a:gs>
                  </a:gsLst>
                  <a:lin ang="13500000" scaled="0"/>
                </a:gra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汇报人：AiPPT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699604" y="5217757"/>
            <a:ext cx="472045" cy="473432"/>
          </a:xfrm>
          <a:custGeom>
            <a:avLst/>
            <a:gdLst>
              <a:gd name="connsiteX0" fmla="*/ 38100 w 485011"/>
              <a:gd name="connsiteY0" fmla="*/ 0 h 485011"/>
              <a:gd name="connsiteX1" fmla="*/ 347023 w 485011"/>
              <a:gd name="connsiteY1" fmla="*/ 0 h 485011"/>
              <a:gd name="connsiteX2" fmla="*/ 412064 w 485011"/>
              <a:gd name="connsiteY2" fmla="*/ 26941 h 485011"/>
              <a:gd name="connsiteX3" fmla="*/ 458070 w 485011"/>
              <a:gd name="connsiteY3" fmla="*/ 72948 h 485011"/>
              <a:gd name="connsiteX4" fmla="*/ 485011 w 485011"/>
              <a:gd name="connsiteY4" fmla="*/ 137988 h 485011"/>
              <a:gd name="connsiteX5" fmla="*/ 485011 w 485011"/>
              <a:gd name="connsiteY5" fmla="*/ 446911 h 485011"/>
              <a:gd name="connsiteX6" fmla="*/ 485011 w 485011"/>
              <a:gd name="connsiteY6" fmla="*/ 485011 h 485011"/>
              <a:gd name="connsiteX7" fmla="*/ 485011 w 485011"/>
              <a:gd name="connsiteY7" fmla="*/ 485011 h 485011"/>
              <a:gd name="connsiteX8" fmla="*/ 446911 w 485011"/>
              <a:gd name="connsiteY8" fmla="*/ 485011 h 485011"/>
              <a:gd name="connsiteX9" fmla="*/ 137988 w 485011"/>
              <a:gd name="connsiteY9" fmla="*/ 485011 h 485011"/>
              <a:gd name="connsiteX10" fmla="*/ 72947 w 485011"/>
              <a:gd name="connsiteY10" fmla="*/ 458071 h 485011"/>
              <a:gd name="connsiteX11" fmla="*/ 26941 w 485011"/>
              <a:gd name="connsiteY11" fmla="*/ 412064 h 485011"/>
              <a:gd name="connsiteX12" fmla="*/ 0 w 485011"/>
              <a:gd name="connsiteY12" fmla="*/ 347023 h 485011"/>
              <a:gd name="connsiteX13" fmla="*/ 0 w 485011"/>
              <a:gd name="connsiteY13" fmla="*/ 38100 h 485011"/>
              <a:gd name="connsiteX14" fmla="*/ 38100 w 485011"/>
              <a:gd name="connsiteY14" fmla="*/ 0 h 485011"/>
            </a:gdLst>
            <a:ahLst/>
            <a:cxnLst/>
            <a:rect l="l" t="t" r="r" b="b"/>
            <a:pathLst>
              <a:path w="485011" h="485011">
                <a:moveTo>
                  <a:pt x="38100" y="0"/>
                </a:moveTo>
                <a:lnTo>
                  <a:pt x="347023" y="0"/>
                </a:lnTo>
                <a:cubicBezTo>
                  <a:pt x="347023" y="0"/>
                  <a:pt x="384007" y="2694"/>
                  <a:pt x="412064" y="26941"/>
                </a:cubicBezTo>
                <a:lnTo>
                  <a:pt x="458070" y="72948"/>
                </a:lnTo>
                <a:cubicBezTo>
                  <a:pt x="458070" y="72948"/>
                  <a:pt x="482317" y="101004"/>
                  <a:pt x="485011" y="137988"/>
                </a:cubicBezTo>
                <a:lnTo>
                  <a:pt x="485011" y="446911"/>
                </a:lnTo>
                <a:cubicBezTo>
                  <a:pt x="485011" y="446911"/>
                  <a:pt x="485011" y="481201"/>
                  <a:pt x="485011" y="485011"/>
                </a:cubicBezTo>
                <a:lnTo>
                  <a:pt x="485011" y="485011"/>
                </a:lnTo>
                <a:cubicBezTo>
                  <a:pt x="485011" y="485011"/>
                  <a:pt x="481201" y="485011"/>
                  <a:pt x="446911" y="485011"/>
                </a:cubicBezTo>
                <a:lnTo>
                  <a:pt x="137988" y="485011"/>
                </a:lnTo>
                <a:cubicBezTo>
                  <a:pt x="137988" y="485011"/>
                  <a:pt x="101004" y="482317"/>
                  <a:pt x="72947" y="458071"/>
                </a:cubicBezTo>
                <a:lnTo>
                  <a:pt x="26941" y="412064"/>
                </a:lnTo>
                <a:cubicBezTo>
                  <a:pt x="26941" y="412064"/>
                  <a:pt x="2694" y="384007"/>
                  <a:pt x="0" y="347023"/>
                </a:cubicBezTo>
                <a:lnTo>
                  <a:pt x="0" y="38100"/>
                </a:lnTo>
                <a:cubicBezTo>
                  <a:pt x="0" y="38100"/>
                  <a:pt x="3810" y="3810"/>
                  <a:pt x="38100" y="0"/>
                </a:cubicBezTo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0"/>
          </a:gradFill>
          <a:ln w="12700" cap="sq">
            <a:noFill/>
            <a:miter/>
          </a:ln>
          <a:effectLst>
            <a:outerShdw blurRad="279400" dist="63500" dir="2700000" algn="tl" rotWithShape="0">
              <a:schemeClr val="accent2">
                <a:lumMod val="75000"/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840518" y="5344426"/>
            <a:ext cx="203182" cy="220095"/>
          </a:xfrm>
          <a:custGeom>
            <a:avLst/>
            <a:gdLst>
              <a:gd name="connsiteX0" fmla="*/ 332293 w 664672"/>
              <a:gd name="connsiteY0" fmla="*/ 387672 h 720001"/>
              <a:gd name="connsiteX1" fmla="*/ 660804 w 664672"/>
              <a:gd name="connsiteY1" fmla="*/ 598902 h 720001"/>
              <a:gd name="connsiteX2" fmla="*/ 563560 w 664672"/>
              <a:gd name="connsiteY2" fmla="*/ 720001 h 720001"/>
              <a:gd name="connsiteX3" fmla="*/ 101112 w 664672"/>
              <a:gd name="connsiteY3" fmla="*/ 720001 h 720001"/>
              <a:gd name="connsiteX4" fmla="*/ 3868 w 664672"/>
              <a:gd name="connsiteY4" fmla="*/ 598902 h 720001"/>
              <a:gd name="connsiteX5" fmla="*/ 332293 w 664672"/>
              <a:gd name="connsiteY5" fmla="*/ 387672 h 720001"/>
              <a:gd name="connsiteX6" fmla="*/ 332293 w 664672"/>
              <a:gd name="connsiteY6" fmla="*/ 0 h 720001"/>
              <a:gd name="connsiteX7" fmla="*/ 509517 w 664672"/>
              <a:gd name="connsiteY7" fmla="*/ 177224 h 720001"/>
              <a:gd name="connsiteX8" fmla="*/ 332293 w 664672"/>
              <a:gd name="connsiteY8" fmla="*/ 354448 h 720001"/>
              <a:gd name="connsiteX9" fmla="*/ 155069 w 664672"/>
              <a:gd name="connsiteY9" fmla="*/ 177224 h 720001"/>
              <a:gd name="connsiteX10" fmla="*/ 332293 w 664672"/>
              <a:gd name="connsiteY10" fmla="*/ 0 h 720001"/>
            </a:gdLst>
            <a:ahLst/>
            <a:cxnLst/>
            <a:rect l="l" t="t" r="r" b="b"/>
            <a:pathLst>
              <a:path w="664672" h="720001">
                <a:moveTo>
                  <a:pt x="332293" y="387672"/>
                </a:moveTo>
                <a:cubicBezTo>
                  <a:pt x="550549" y="387672"/>
                  <a:pt x="628448" y="491162"/>
                  <a:pt x="660804" y="598902"/>
                </a:cubicBezTo>
                <a:cubicBezTo>
                  <a:pt x="679021" y="659624"/>
                  <a:pt x="630616" y="720001"/>
                  <a:pt x="563560" y="720001"/>
                </a:cubicBezTo>
                <a:lnTo>
                  <a:pt x="101112" y="720001"/>
                </a:lnTo>
                <a:cubicBezTo>
                  <a:pt x="34057" y="720001"/>
                  <a:pt x="-14348" y="659624"/>
                  <a:pt x="3868" y="598902"/>
                </a:cubicBezTo>
                <a:cubicBezTo>
                  <a:pt x="36138" y="491162"/>
                  <a:pt x="114037" y="387672"/>
                  <a:pt x="332293" y="387672"/>
                </a:cubicBezTo>
                <a:close/>
                <a:moveTo>
                  <a:pt x="332293" y="0"/>
                </a:moveTo>
                <a:cubicBezTo>
                  <a:pt x="430230" y="0"/>
                  <a:pt x="509604" y="79287"/>
                  <a:pt x="509517" y="177224"/>
                </a:cubicBezTo>
                <a:cubicBezTo>
                  <a:pt x="509517" y="275074"/>
                  <a:pt x="430144" y="354448"/>
                  <a:pt x="332293" y="354448"/>
                </a:cubicBezTo>
                <a:cubicBezTo>
                  <a:pt x="234442" y="354448"/>
                  <a:pt x="155069" y="275074"/>
                  <a:pt x="155069" y="177224"/>
                </a:cubicBezTo>
                <a:cubicBezTo>
                  <a:pt x="155069" y="79287"/>
                  <a:pt x="234442" y="0"/>
                  <a:pt x="332293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  <a:effectLst>
            <a:outerShdw blurRad="190500" dist="38100" dir="2700000" algn="tl" rotWithShape="0">
              <a:schemeClr val="accent2">
                <a:lumMod val="75000"/>
                <a:alpha val="24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3634419" y="5262213"/>
            <a:ext cx="2337708" cy="38452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sq">
            <a:solidFill>
              <a:schemeClr val="accent2">
                <a:lumMod val="20000"/>
                <a:lumOff val="80000"/>
              </a:schemeClr>
            </a:solidFill>
            <a:miter/>
          </a:ln>
          <a:effectLst>
            <a:outerShdw blurRad="203200" dist="101600" dir="2700000" algn="tl" rotWithShape="0">
              <a:schemeClr val="accent1">
                <a:lumMod val="75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4056511" y="5327696"/>
            <a:ext cx="1859621" cy="25355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gradFill>
                  <a:gsLst>
                    <a:gs pos="10000">
                      <a:srgbClr val="AFFF01">
                        <a:alpha val="100000"/>
                      </a:srgbClr>
                    </a:gs>
                    <a:gs pos="100000">
                      <a:srgbClr val="9EE600">
                        <a:alpha val="100000"/>
                      </a:srgbClr>
                    </a:gs>
                  </a:gsLst>
                  <a:lin ang="13500000" scaled="0"/>
                </a:gra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时间：202X.XX</a:t>
            </a: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3528471" y="5217757"/>
            <a:ext cx="472045" cy="473432"/>
          </a:xfrm>
          <a:custGeom>
            <a:avLst/>
            <a:gdLst>
              <a:gd name="connsiteX0" fmla="*/ 38100 w 485011"/>
              <a:gd name="connsiteY0" fmla="*/ 0 h 485011"/>
              <a:gd name="connsiteX1" fmla="*/ 347023 w 485011"/>
              <a:gd name="connsiteY1" fmla="*/ 0 h 485011"/>
              <a:gd name="connsiteX2" fmla="*/ 412064 w 485011"/>
              <a:gd name="connsiteY2" fmla="*/ 26941 h 485011"/>
              <a:gd name="connsiteX3" fmla="*/ 458070 w 485011"/>
              <a:gd name="connsiteY3" fmla="*/ 72948 h 485011"/>
              <a:gd name="connsiteX4" fmla="*/ 485011 w 485011"/>
              <a:gd name="connsiteY4" fmla="*/ 137988 h 485011"/>
              <a:gd name="connsiteX5" fmla="*/ 485011 w 485011"/>
              <a:gd name="connsiteY5" fmla="*/ 446911 h 485011"/>
              <a:gd name="connsiteX6" fmla="*/ 485011 w 485011"/>
              <a:gd name="connsiteY6" fmla="*/ 485011 h 485011"/>
              <a:gd name="connsiteX7" fmla="*/ 485011 w 485011"/>
              <a:gd name="connsiteY7" fmla="*/ 485011 h 485011"/>
              <a:gd name="connsiteX8" fmla="*/ 446911 w 485011"/>
              <a:gd name="connsiteY8" fmla="*/ 485011 h 485011"/>
              <a:gd name="connsiteX9" fmla="*/ 137988 w 485011"/>
              <a:gd name="connsiteY9" fmla="*/ 485011 h 485011"/>
              <a:gd name="connsiteX10" fmla="*/ 72947 w 485011"/>
              <a:gd name="connsiteY10" fmla="*/ 458071 h 485011"/>
              <a:gd name="connsiteX11" fmla="*/ 26941 w 485011"/>
              <a:gd name="connsiteY11" fmla="*/ 412064 h 485011"/>
              <a:gd name="connsiteX12" fmla="*/ 0 w 485011"/>
              <a:gd name="connsiteY12" fmla="*/ 347023 h 485011"/>
              <a:gd name="connsiteX13" fmla="*/ 0 w 485011"/>
              <a:gd name="connsiteY13" fmla="*/ 38100 h 485011"/>
              <a:gd name="connsiteX14" fmla="*/ 38100 w 485011"/>
              <a:gd name="connsiteY14" fmla="*/ 0 h 485011"/>
            </a:gdLst>
            <a:ahLst/>
            <a:cxnLst/>
            <a:rect l="l" t="t" r="r" b="b"/>
            <a:pathLst>
              <a:path w="485011" h="485011">
                <a:moveTo>
                  <a:pt x="38100" y="0"/>
                </a:moveTo>
                <a:lnTo>
                  <a:pt x="347023" y="0"/>
                </a:lnTo>
                <a:cubicBezTo>
                  <a:pt x="347023" y="0"/>
                  <a:pt x="384007" y="2694"/>
                  <a:pt x="412064" y="26941"/>
                </a:cubicBezTo>
                <a:lnTo>
                  <a:pt x="458070" y="72948"/>
                </a:lnTo>
                <a:cubicBezTo>
                  <a:pt x="458070" y="72948"/>
                  <a:pt x="482317" y="101004"/>
                  <a:pt x="485011" y="137988"/>
                </a:cubicBezTo>
                <a:lnTo>
                  <a:pt x="485011" y="446911"/>
                </a:lnTo>
                <a:cubicBezTo>
                  <a:pt x="485011" y="446911"/>
                  <a:pt x="485011" y="481201"/>
                  <a:pt x="485011" y="485011"/>
                </a:cubicBezTo>
                <a:lnTo>
                  <a:pt x="485011" y="485011"/>
                </a:lnTo>
                <a:cubicBezTo>
                  <a:pt x="485011" y="485011"/>
                  <a:pt x="481201" y="485011"/>
                  <a:pt x="446911" y="485011"/>
                </a:cubicBezTo>
                <a:lnTo>
                  <a:pt x="137988" y="485011"/>
                </a:lnTo>
                <a:cubicBezTo>
                  <a:pt x="137988" y="485011"/>
                  <a:pt x="101004" y="482317"/>
                  <a:pt x="72947" y="458071"/>
                </a:cubicBezTo>
                <a:lnTo>
                  <a:pt x="26941" y="412064"/>
                </a:lnTo>
                <a:cubicBezTo>
                  <a:pt x="26941" y="412064"/>
                  <a:pt x="2694" y="384007"/>
                  <a:pt x="0" y="347023"/>
                </a:cubicBezTo>
                <a:lnTo>
                  <a:pt x="0" y="38100"/>
                </a:lnTo>
                <a:cubicBezTo>
                  <a:pt x="0" y="38100"/>
                  <a:pt x="3810" y="3810"/>
                  <a:pt x="38100" y="0"/>
                </a:cubicBezTo>
              </a:path>
            </a:pathLst>
          </a:custGeom>
          <a:gradFill>
            <a:gsLst>
              <a:gs pos="42000">
                <a:schemeClr val="accent3">
                  <a:lumMod val="100000"/>
                </a:schemeClr>
              </a:gs>
              <a:gs pos="100000">
                <a:schemeClr val="accent3">
                  <a:lumMod val="90000"/>
                  <a:lumOff val="10000"/>
                </a:schemeClr>
              </a:gs>
            </a:gsLst>
            <a:lin ang="13500000" scaled="0"/>
          </a:gradFill>
          <a:ln w="12700" cap="sq">
            <a:noFill/>
            <a:miter/>
          </a:ln>
          <a:effectLst>
            <a:outerShdw blurRad="279400" dist="63500" dir="2700000" algn="tl" rotWithShape="0">
              <a:schemeClr val="accent2">
                <a:lumMod val="75000"/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3655351" y="5338848"/>
            <a:ext cx="231250" cy="231250"/>
          </a:xfrm>
          <a:custGeom>
            <a:avLst/>
            <a:gdLst>
              <a:gd name="connsiteX0" fmla="*/ 666750 w 1333500"/>
              <a:gd name="connsiteY0" fmla="*/ 0 h 1333500"/>
              <a:gd name="connsiteX1" fmla="*/ 0 w 1333500"/>
              <a:gd name="connsiteY1" fmla="*/ 666750 h 1333500"/>
              <a:gd name="connsiteX2" fmla="*/ 666750 w 1333500"/>
              <a:gd name="connsiteY2" fmla="*/ 1333500 h 1333500"/>
              <a:gd name="connsiteX3" fmla="*/ 1333500 w 1333500"/>
              <a:gd name="connsiteY3" fmla="*/ 666750 h 1333500"/>
              <a:gd name="connsiteX4" fmla="*/ 666750 w 1333500"/>
              <a:gd name="connsiteY4" fmla="*/ 0 h 1333500"/>
              <a:gd name="connsiteX5" fmla="*/ 1088517 w 1333500"/>
              <a:gd name="connsiteY5" fmla="*/ 965263 h 1333500"/>
              <a:gd name="connsiteX6" fmla="*/ 723900 w 1333500"/>
              <a:gd name="connsiteY6" fmla="*/ 754571 h 1333500"/>
              <a:gd name="connsiteX7" fmla="*/ 578732 w 1333500"/>
              <a:gd name="connsiteY7" fmla="*/ 724872 h 1333500"/>
              <a:gd name="connsiteX8" fmla="*/ 608432 w 1333500"/>
              <a:gd name="connsiteY8" fmla="*/ 579704 h 1333500"/>
              <a:gd name="connsiteX9" fmla="*/ 617125 w 1333500"/>
              <a:gd name="connsiteY9" fmla="*/ 574548 h 1333500"/>
              <a:gd name="connsiteX10" fmla="*/ 617125 w 1333500"/>
              <a:gd name="connsiteY10" fmla="*/ 332232 h 1333500"/>
              <a:gd name="connsiteX11" fmla="*/ 664750 w 1333500"/>
              <a:gd name="connsiteY11" fmla="*/ 284607 h 1333500"/>
              <a:gd name="connsiteX12" fmla="*/ 712375 w 1333500"/>
              <a:gd name="connsiteY12" fmla="*/ 332232 h 1333500"/>
              <a:gd name="connsiteX13" fmla="*/ 712375 w 1333500"/>
              <a:gd name="connsiteY13" fmla="*/ 572453 h 1333500"/>
              <a:gd name="connsiteX14" fmla="*/ 771525 w 1333500"/>
              <a:gd name="connsiteY14" fmla="*/ 666750 h 1333500"/>
              <a:gd name="connsiteX15" fmla="*/ 768287 w 1333500"/>
              <a:gd name="connsiteY15" fmla="*/ 692372 h 1333500"/>
              <a:gd name="connsiteX16" fmla="*/ 1126617 w 1333500"/>
              <a:gd name="connsiteY16" fmla="*/ 899255 h 1333500"/>
              <a:gd name="connsiteX17" fmla="*/ 1140571 w 1333500"/>
              <a:gd name="connsiteY17" fmla="*/ 951309 h 1333500"/>
              <a:gd name="connsiteX18" fmla="*/ 1088517 w 1333500"/>
              <a:gd name="connsiteY18" fmla="*/ 965263 h 1333500"/>
            </a:gdLst>
            <a:ahLst/>
            <a:cxnLst/>
            <a:rect l="l" t="t" r="r" b="b"/>
            <a:pathLst>
              <a:path w="1333500" h="1333500">
                <a:moveTo>
                  <a:pt x="666750" y="0"/>
                </a:moveTo>
                <a:cubicBezTo>
                  <a:pt x="298514" y="0"/>
                  <a:pt x="0" y="298514"/>
                  <a:pt x="0" y="666750"/>
                </a:cubicBezTo>
                <a:cubicBezTo>
                  <a:pt x="0" y="1034987"/>
                  <a:pt x="298514" y="1333500"/>
                  <a:pt x="666750" y="1333500"/>
                </a:cubicBezTo>
                <a:cubicBezTo>
                  <a:pt x="1034987" y="1333500"/>
                  <a:pt x="1333500" y="1034987"/>
                  <a:pt x="1333500" y="666750"/>
                </a:cubicBezTo>
                <a:cubicBezTo>
                  <a:pt x="1333500" y="298514"/>
                  <a:pt x="1034987" y="0"/>
                  <a:pt x="666750" y="0"/>
                </a:cubicBezTo>
                <a:close/>
                <a:moveTo>
                  <a:pt x="1088517" y="965263"/>
                </a:moveTo>
                <a:lnTo>
                  <a:pt x="723900" y="754571"/>
                </a:lnTo>
                <a:cubicBezTo>
                  <a:pt x="675612" y="786456"/>
                  <a:pt x="610618" y="773160"/>
                  <a:pt x="578732" y="724872"/>
                </a:cubicBezTo>
                <a:cubicBezTo>
                  <a:pt x="546847" y="676583"/>
                  <a:pt x="560144" y="611590"/>
                  <a:pt x="608432" y="579704"/>
                </a:cubicBezTo>
                <a:cubicBezTo>
                  <a:pt x="611245" y="577847"/>
                  <a:pt x="614146" y="576125"/>
                  <a:pt x="617125" y="574548"/>
                </a:cubicBezTo>
                <a:lnTo>
                  <a:pt x="617125" y="332232"/>
                </a:lnTo>
                <a:cubicBezTo>
                  <a:pt x="617125" y="305930"/>
                  <a:pt x="638447" y="284607"/>
                  <a:pt x="664750" y="284607"/>
                </a:cubicBezTo>
                <a:cubicBezTo>
                  <a:pt x="691052" y="284607"/>
                  <a:pt x="712375" y="305930"/>
                  <a:pt x="712375" y="332232"/>
                </a:cubicBezTo>
                <a:lnTo>
                  <a:pt x="712375" y="572453"/>
                </a:lnTo>
                <a:cubicBezTo>
                  <a:pt x="748539" y="589946"/>
                  <a:pt x="771516" y="626577"/>
                  <a:pt x="771525" y="666750"/>
                </a:cubicBezTo>
                <a:cubicBezTo>
                  <a:pt x="771475" y="675389"/>
                  <a:pt x="770388" y="683992"/>
                  <a:pt x="768287" y="692372"/>
                </a:cubicBezTo>
                <a:lnTo>
                  <a:pt x="1126617" y="899255"/>
                </a:lnTo>
                <a:cubicBezTo>
                  <a:pt x="1144848" y="909777"/>
                  <a:pt x="1151096" y="933081"/>
                  <a:pt x="1140571" y="951309"/>
                </a:cubicBezTo>
                <a:cubicBezTo>
                  <a:pt x="1130046" y="969540"/>
                  <a:pt x="1106748" y="975789"/>
                  <a:pt x="1088517" y="965263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  <a:effectLst>
            <a:outerShdw blurRad="190500" dist="38100" dir="2700000" algn="tl" rotWithShape="0">
              <a:schemeClr val="accent3">
                <a:lumMod val="75000"/>
                <a:alpha val="24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 rot="4260462">
            <a:off x="2256028" y="-206306"/>
            <a:ext cx="2655911" cy="6314854"/>
          </a:xfrm>
          <a:prstGeom prst="arc">
            <a:avLst>
              <a:gd name="adj1" fmla="val 10322886"/>
              <a:gd name="adj2" fmla="val 10297643"/>
            </a:avLst>
          </a:prstGeom>
          <a:noFill/>
          <a:ln w="12700" cap="sq">
            <a:gradFill>
              <a:gsLst>
                <a:gs pos="0">
                  <a:schemeClr val="accent2">
                    <a:lumMod val="0"/>
                    <a:lumOff val="100000"/>
                    <a:alpha val="0"/>
                  </a:schemeClr>
                </a:gs>
                <a:gs pos="37000">
                  <a:schemeClr val="accent2">
                    <a:lumMod val="20000"/>
                    <a:lumOff val="80000"/>
                  </a:schemeClr>
                </a:gs>
              </a:gsLst>
              <a:lin ang="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 rot="17298284" flipV="1">
            <a:off x="2256028" y="-201265"/>
            <a:ext cx="2655911" cy="6314854"/>
          </a:xfrm>
          <a:prstGeom prst="arc">
            <a:avLst>
              <a:gd name="adj1" fmla="val 10946379"/>
              <a:gd name="adj2" fmla="val 10934146"/>
            </a:avLst>
          </a:prstGeom>
          <a:noFill/>
          <a:ln w="12700" cap="sq">
            <a:gradFill>
              <a:gsLst>
                <a:gs pos="0">
                  <a:schemeClr val="accent2">
                    <a:lumMod val="0"/>
                    <a:lumOff val="100000"/>
                    <a:alpha val="0"/>
                  </a:schemeClr>
                </a:gs>
                <a:gs pos="37000">
                  <a:schemeClr val="accent2">
                    <a:lumMod val="20000"/>
                    <a:lumOff val="80000"/>
                  </a:schemeClr>
                </a:gs>
              </a:gsLst>
              <a:lin ang="810000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>
            <a:off x="1118779" y="4381276"/>
            <a:ext cx="201040" cy="20068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  <a:effectLst>
            <a:outerShdw blurRad="279400" dist="63500" dir="2700000" algn="tl" rotWithShape="0">
              <a:schemeClr val="accent2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>
            <a:off x="5376069" y="1224685"/>
            <a:ext cx="246878" cy="24644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  <a:effectLst>
            <a:outerShdw blurRad="279400" dist="63500" dir="2700000" algn="tl" rotWithShape="0">
              <a:schemeClr val="accent2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alphaModFix amt="100000"/>
          </a:blip>
          <a:srcRect/>
          <a:stretch>
            <a:fillRect/>
          </a:stretch>
        </p:blipFill>
        <p:spPr>
          <a:xfrm>
            <a:off x="6869365" y="589449"/>
            <a:ext cx="408011" cy="439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alphaModFix amt="100000"/>
          </a:blip>
          <a:srcRect/>
          <a:stretch>
            <a:fillRect/>
          </a:stretch>
        </p:blipFill>
        <p:spPr>
          <a:xfrm>
            <a:off x="10813042" y="904794"/>
            <a:ext cx="408011" cy="439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>
            <a:alphaModFix amt="100000"/>
          </a:blip>
          <a:srcRect/>
          <a:stretch>
            <a:fillRect/>
          </a:stretch>
        </p:blipFill>
        <p:spPr>
          <a:xfrm>
            <a:off x="6742887" y="6196802"/>
            <a:ext cx="305062" cy="328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alphaModFix amt="100000"/>
          </a:blip>
          <a:srcRect/>
          <a:stretch>
            <a:fillRect/>
          </a:stretch>
        </p:blipFill>
        <p:spPr>
          <a:xfrm>
            <a:off x="783095" y="4845673"/>
            <a:ext cx="260605" cy="280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alphaModFix amt="100000"/>
          </a:blip>
          <a:srcRect/>
          <a:stretch>
            <a:fillRect/>
          </a:stretch>
        </p:blipFill>
        <p:spPr>
          <a:xfrm>
            <a:off x="1439651" y="1143789"/>
            <a:ext cx="408011" cy="439251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标题 1"/>
          <p:cNvSpPr txBox="1"/>
          <p:nvPr/>
        </p:nvSpPr>
        <p:spPr>
          <a:xfrm>
            <a:off x="648290" y="1836816"/>
            <a:ext cx="5979203" cy="229116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50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谢谢大家</a:t>
            </a:r>
            <a:endParaRPr kumimoji="1"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>
            <p:custDataLst>
              <p:tags r:id="rId1"/>
            </p:custDataLst>
          </p:nvPr>
        </p:nvSpPr>
        <p:spPr>
          <a:xfrm>
            <a:off x="599192" y="1940090"/>
            <a:ext cx="4130640" cy="118391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r">
              <a:lnSpc>
                <a:spcPct val="13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008DFF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一、幼儿园环境概述</a:t>
            </a:r>
            <a:endParaRPr kumimoji="1" lang="zh-CN" altLang="en-US"/>
          </a:p>
        </p:txBody>
      </p:sp>
      <p:sp>
        <p:nvSpPr>
          <p:cNvPr id="5" name="标题 1"/>
          <p:cNvSpPr txBox="1"/>
          <p:nvPr>
            <p:custDataLst>
              <p:tags r:id="rId2"/>
            </p:custDataLst>
          </p:nvPr>
        </p:nvSpPr>
        <p:spPr>
          <a:xfrm>
            <a:off x="599192" y="3135894"/>
            <a:ext cx="4130640" cy="118391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r">
              <a:lnSpc>
                <a:spcPct val="13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008DFF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二、幼儿园环境创设</a:t>
            </a:r>
            <a:endParaRPr kumimoji="1" lang="zh-CN" altLang="en-US"/>
          </a:p>
        </p:txBody>
      </p:sp>
      <p:sp>
        <p:nvSpPr>
          <p:cNvPr id="6" name="标题 1"/>
          <p:cNvSpPr txBox="1"/>
          <p:nvPr>
            <p:custDataLst>
              <p:tags r:id="rId3"/>
            </p:custDataLst>
          </p:nvPr>
        </p:nvSpPr>
        <p:spPr>
          <a:xfrm>
            <a:off x="599440" y="4331970"/>
            <a:ext cx="4839970" cy="118364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r">
              <a:lnSpc>
                <a:spcPct val="13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008DFF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三、创设幼儿园环境的注意事项</a:t>
            </a:r>
            <a:endParaRPr kumimoji="1" lang="zh-CN" altLang="en-US"/>
          </a:p>
        </p:txBody>
      </p:sp>
      <p:sp>
        <p:nvSpPr>
          <p:cNvPr id="9" name="标题 1"/>
          <p:cNvSpPr txBox="1"/>
          <p:nvPr>
            <p:custDataLst>
              <p:tags r:id="rId4"/>
            </p:custDataLst>
          </p:nvPr>
        </p:nvSpPr>
        <p:spPr>
          <a:xfrm>
            <a:off x="4932959" y="2295810"/>
            <a:ext cx="158854" cy="158854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>
            <p:custDataLst>
              <p:tags r:id="rId5"/>
            </p:custDataLst>
          </p:nvPr>
        </p:nvSpPr>
        <p:spPr>
          <a:xfrm>
            <a:off x="4932959" y="3504874"/>
            <a:ext cx="158854" cy="158854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>
            <p:custDataLst>
              <p:tags r:id="rId6"/>
            </p:custDataLst>
          </p:nvPr>
        </p:nvSpPr>
        <p:spPr>
          <a:xfrm>
            <a:off x="5592089" y="4580587"/>
            <a:ext cx="158854" cy="158854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6371097" y="2247988"/>
            <a:ext cx="7892716" cy="7892716"/>
          </a:xfrm>
          <a:prstGeom prst="ellipse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8858306" y="-2066281"/>
            <a:ext cx="3980560" cy="398056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6574756" y="2375237"/>
            <a:ext cx="7892716" cy="7892716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7953843" y="5491439"/>
            <a:ext cx="2954020" cy="6089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dist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-1611572" y="-791474"/>
            <a:ext cx="2798589" cy="2798589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-1807660" y="-647009"/>
            <a:ext cx="2798589" cy="2798589"/>
          </a:xfrm>
          <a:prstGeom prst="ellipse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16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20000"/>
          </a:blip>
          <a:srcRect l="2824" t="8900" r="15861" b="10994"/>
          <a:stretch>
            <a:fillRect/>
          </a:stretch>
        </p:blipFill>
        <p:spPr>
          <a:xfrm flipV="1">
            <a:off x="-2173" y="0"/>
            <a:ext cx="12192000" cy="6858000"/>
          </a:xfrm>
          <a:custGeom>
            <a:avLst/>
            <a:gdLst>
              <a:gd name="connsiteX0" fmla="*/ 0 w 12192000"/>
              <a:gd name="connsiteY0" fmla="*/ 6858000 h 6858000"/>
              <a:gd name="connsiteX1" fmla="*/ 12192000 w 12192000"/>
              <a:gd name="connsiteY1" fmla="*/ 6858000 h 6858000"/>
              <a:gd name="connsiteX2" fmla="*/ 12192000 w 12192000"/>
              <a:gd name="connsiteY2" fmla="*/ 0 h 6858000"/>
              <a:gd name="connsiteX3" fmla="*/ 0 w 12192000"/>
              <a:gd name="connsiteY3" fmla="*/ 0 h 6858000"/>
            </a:gdLst>
            <a:ahLst/>
            <a:cxnLst/>
            <a:rect l="l" t="t" r="r" b="b"/>
            <a:pathLst>
              <a:path w="12192000" h="6858000">
                <a:moveTo>
                  <a:pt x="0" y="6858000"/>
                </a:moveTo>
                <a:lnTo>
                  <a:pt x="12192000" y="6858000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399145" y="464400"/>
            <a:ext cx="11372400" cy="5929200"/>
          </a:xfrm>
          <a:custGeom>
            <a:avLst/>
            <a:gdLst>
              <a:gd name="connsiteX0" fmla="*/ 127000 w 11372400"/>
              <a:gd name="connsiteY0" fmla="*/ 0 h 5929200"/>
              <a:gd name="connsiteX1" fmla="*/ 10738216 w 11372400"/>
              <a:gd name="connsiteY1" fmla="*/ 0 h 5929200"/>
              <a:gd name="connsiteX2" fmla="*/ 10955018 w 11372400"/>
              <a:gd name="connsiteY2" fmla="*/ 89803 h 5929200"/>
              <a:gd name="connsiteX3" fmla="*/ 11282598 w 11372400"/>
              <a:gd name="connsiteY3" fmla="*/ 417381 h 5929200"/>
              <a:gd name="connsiteX4" fmla="*/ 11372400 w 11372400"/>
              <a:gd name="connsiteY4" fmla="*/ 634184 h 5929200"/>
              <a:gd name="connsiteX5" fmla="*/ 11372400 w 11372400"/>
              <a:gd name="connsiteY5" fmla="*/ 5802200 h 5929200"/>
              <a:gd name="connsiteX6" fmla="*/ 11372400 w 11372400"/>
              <a:gd name="connsiteY6" fmla="*/ 5929200 h 5929200"/>
              <a:gd name="connsiteX7" fmla="*/ 11372400 w 11372400"/>
              <a:gd name="connsiteY7" fmla="*/ 5929200 h 5929200"/>
              <a:gd name="connsiteX8" fmla="*/ 11245400 w 11372400"/>
              <a:gd name="connsiteY8" fmla="*/ 5929200 h 5929200"/>
              <a:gd name="connsiteX9" fmla="*/ 634184 w 11372400"/>
              <a:gd name="connsiteY9" fmla="*/ 5929200 h 5929200"/>
              <a:gd name="connsiteX10" fmla="*/ 417381 w 11372400"/>
              <a:gd name="connsiteY10" fmla="*/ 5839397 h 5929200"/>
              <a:gd name="connsiteX11" fmla="*/ 89803 w 11372400"/>
              <a:gd name="connsiteY11" fmla="*/ 5511819 h 5929200"/>
              <a:gd name="connsiteX12" fmla="*/ 0 w 11372400"/>
              <a:gd name="connsiteY12" fmla="*/ 5295016 h 5929200"/>
              <a:gd name="connsiteX13" fmla="*/ 0 w 11372400"/>
              <a:gd name="connsiteY13" fmla="*/ 127000 h 5929200"/>
              <a:gd name="connsiteX14" fmla="*/ 127000 w 11372400"/>
              <a:gd name="connsiteY14" fmla="*/ 0 h 5929200"/>
            </a:gdLst>
            <a:ahLst/>
            <a:cxnLst/>
            <a:rect l="l" t="t" r="r" b="b"/>
            <a:pathLst>
              <a:path w="11372400" h="5929200">
                <a:moveTo>
                  <a:pt x="127000" y="0"/>
                </a:moveTo>
                <a:lnTo>
                  <a:pt x="10738216" y="0"/>
                </a:lnTo>
                <a:cubicBezTo>
                  <a:pt x="10738216" y="0"/>
                  <a:pt x="10861496" y="8980"/>
                  <a:pt x="10955018" y="89803"/>
                </a:cubicBezTo>
                <a:lnTo>
                  <a:pt x="11282598" y="417381"/>
                </a:lnTo>
                <a:cubicBezTo>
                  <a:pt x="11282598" y="417381"/>
                  <a:pt x="11363420" y="510904"/>
                  <a:pt x="11372400" y="634184"/>
                </a:cubicBezTo>
                <a:lnTo>
                  <a:pt x="11372400" y="5802200"/>
                </a:lnTo>
                <a:cubicBezTo>
                  <a:pt x="11372400" y="5802200"/>
                  <a:pt x="11372400" y="5916500"/>
                  <a:pt x="11372400" y="5929200"/>
                </a:cubicBezTo>
                <a:lnTo>
                  <a:pt x="11372400" y="5929200"/>
                </a:lnTo>
                <a:cubicBezTo>
                  <a:pt x="11372400" y="5929200"/>
                  <a:pt x="11359700" y="5929200"/>
                  <a:pt x="11245400" y="5929200"/>
                </a:cubicBezTo>
                <a:lnTo>
                  <a:pt x="634184" y="5929200"/>
                </a:lnTo>
                <a:cubicBezTo>
                  <a:pt x="634184" y="5929200"/>
                  <a:pt x="510904" y="5920220"/>
                  <a:pt x="417381" y="5839397"/>
                </a:cubicBezTo>
                <a:lnTo>
                  <a:pt x="89803" y="5511819"/>
                </a:lnTo>
                <a:cubicBezTo>
                  <a:pt x="89803" y="5511819"/>
                  <a:pt x="8980" y="5418296"/>
                  <a:pt x="0" y="5295016"/>
                </a:cubicBezTo>
                <a:lnTo>
                  <a:pt x="0" y="127000"/>
                </a:lnTo>
                <a:cubicBezTo>
                  <a:pt x="0" y="127000"/>
                  <a:pt x="12700" y="12700"/>
                  <a:pt x="127000" y="0"/>
                </a:cubicBezTo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2">
                  <a:lumMod val="90000"/>
                  <a:lumOff val="10000"/>
                </a:schemeClr>
              </a:gs>
            </a:gsLst>
            <a:lin ang="2700000" scaled="0"/>
          </a:gradFill>
          <a:ln w="12700" cap="sq">
            <a:noFill/>
            <a:miter/>
          </a:ln>
          <a:effectLst>
            <a:outerShdw blurRad="368300" dist="152400" dir="2700000" algn="tl" rotWithShape="0">
              <a:schemeClr val="accent1">
                <a:lumMod val="75000"/>
                <a:alpha val="32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399145" y="464400"/>
            <a:ext cx="11372400" cy="5929200"/>
          </a:xfrm>
          <a:custGeom>
            <a:avLst/>
            <a:gdLst>
              <a:gd name="connsiteX0" fmla="*/ 10757766 w 11372400"/>
              <a:gd name="connsiteY0" fmla="*/ 5239912 h 5929200"/>
              <a:gd name="connsiteX1" fmla="*/ 10757766 w 11372400"/>
              <a:gd name="connsiteY1" fmla="*/ 5642430 h 5929200"/>
              <a:gd name="connsiteX2" fmla="*/ 11191152 w 11372400"/>
              <a:gd name="connsiteY2" fmla="*/ 5642430 h 5929200"/>
              <a:gd name="connsiteX3" fmla="*/ 11191152 w 11372400"/>
              <a:gd name="connsiteY3" fmla="*/ 5239912 h 5929200"/>
              <a:gd name="connsiteX4" fmla="*/ 10317078 w 11372400"/>
              <a:gd name="connsiteY4" fmla="*/ 5239912 h 5929200"/>
              <a:gd name="connsiteX5" fmla="*/ 10317078 w 11372400"/>
              <a:gd name="connsiteY5" fmla="*/ 5642430 h 5929200"/>
              <a:gd name="connsiteX6" fmla="*/ 10750464 w 11372400"/>
              <a:gd name="connsiteY6" fmla="*/ 5642430 h 5929200"/>
              <a:gd name="connsiteX7" fmla="*/ 10750464 w 11372400"/>
              <a:gd name="connsiteY7" fmla="*/ 5239912 h 5929200"/>
              <a:gd name="connsiteX8" fmla="*/ 9876390 w 11372400"/>
              <a:gd name="connsiteY8" fmla="*/ 5239912 h 5929200"/>
              <a:gd name="connsiteX9" fmla="*/ 9876390 w 11372400"/>
              <a:gd name="connsiteY9" fmla="*/ 5642430 h 5929200"/>
              <a:gd name="connsiteX10" fmla="*/ 10309776 w 11372400"/>
              <a:gd name="connsiteY10" fmla="*/ 5642430 h 5929200"/>
              <a:gd name="connsiteX11" fmla="*/ 10309776 w 11372400"/>
              <a:gd name="connsiteY11" fmla="*/ 5239912 h 5929200"/>
              <a:gd name="connsiteX12" fmla="*/ 9435702 w 11372400"/>
              <a:gd name="connsiteY12" fmla="*/ 5239912 h 5929200"/>
              <a:gd name="connsiteX13" fmla="*/ 9435702 w 11372400"/>
              <a:gd name="connsiteY13" fmla="*/ 5642430 h 5929200"/>
              <a:gd name="connsiteX14" fmla="*/ 9869088 w 11372400"/>
              <a:gd name="connsiteY14" fmla="*/ 5642430 h 5929200"/>
              <a:gd name="connsiteX15" fmla="*/ 9869088 w 11372400"/>
              <a:gd name="connsiteY15" fmla="*/ 5239912 h 5929200"/>
              <a:gd name="connsiteX16" fmla="*/ 8995014 w 11372400"/>
              <a:gd name="connsiteY16" fmla="*/ 5239912 h 5929200"/>
              <a:gd name="connsiteX17" fmla="*/ 8995014 w 11372400"/>
              <a:gd name="connsiteY17" fmla="*/ 5642430 h 5929200"/>
              <a:gd name="connsiteX18" fmla="*/ 9428400 w 11372400"/>
              <a:gd name="connsiteY18" fmla="*/ 5642430 h 5929200"/>
              <a:gd name="connsiteX19" fmla="*/ 9428400 w 11372400"/>
              <a:gd name="connsiteY19" fmla="*/ 5239912 h 5929200"/>
              <a:gd name="connsiteX20" fmla="*/ 8554326 w 11372400"/>
              <a:gd name="connsiteY20" fmla="*/ 5239912 h 5929200"/>
              <a:gd name="connsiteX21" fmla="*/ 8554326 w 11372400"/>
              <a:gd name="connsiteY21" fmla="*/ 5642430 h 5929200"/>
              <a:gd name="connsiteX22" fmla="*/ 8987712 w 11372400"/>
              <a:gd name="connsiteY22" fmla="*/ 5642430 h 5929200"/>
              <a:gd name="connsiteX23" fmla="*/ 8987712 w 11372400"/>
              <a:gd name="connsiteY23" fmla="*/ 5239912 h 5929200"/>
              <a:gd name="connsiteX24" fmla="*/ 8113638 w 11372400"/>
              <a:gd name="connsiteY24" fmla="*/ 5239912 h 5929200"/>
              <a:gd name="connsiteX25" fmla="*/ 8113638 w 11372400"/>
              <a:gd name="connsiteY25" fmla="*/ 5642430 h 5929200"/>
              <a:gd name="connsiteX26" fmla="*/ 8547024 w 11372400"/>
              <a:gd name="connsiteY26" fmla="*/ 5642430 h 5929200"/>
              <a:gd name="connsiteX27" fmla="*/ 8547024 w 11372400"/>
              <a:gd name="connsiteY27" fmla="*/ 5239912 h 5929200"/>
              <a:gd name="connsiteX28" fmla="*/ 7672950 w 11372400"/>
              <a:gd name="connsiteY28" fmla="*/ 5239912 h 5929200"/>
              <a:gd name="connsiteX29" fmla="*/ 7672950 w 11372400"/>
              <a:gd name="connsiteY29" fmla="*/ 5642430 h 5929200"/>
              <a:gd name="connsiteX30" fmla="*/ 8106336 w 11372400"/>
              <a:gd name="connsiteY30" fmla="*/ 5642430 h 5929200"/>
              <a:gd name="connsiteX31" fmla="*/ 8106336 w 11372400"/>
              <a:gd name="connsiteY31" fmla="*/ 5239912 h 5929200"/>
              <a:gd name="connsiteX32" fmla="*/ 7232262 w 11372400"/>
              <a:gd name="connsiteY32" fmla="*/ 5239912 h 5929200"/>
              <a:gd name="connsiteX33" fmla="*/ 7232262 w 11372400"/>
              <a:gd name="connsiteY33" fmla="*/ 5642430 h 5929200"/>
              <a:gd name="connsiteX34" fmla="*/ 7665648 w 11372400"/>
              <a:gd name="connsiteY34" fmla="*/ 5642430 h 5929200"/>
              <a:gd name="connsiteX35" fmla="*/ 7665648 w 11372400"/>
              <a:gd name="connsiteY35" fmla="*/ 5239912 h 5929200"/>
              <a:gd name="connsiteX36" fmla="*/ 6791574 w 11372400"/>
              <a:gd name="connsiteY36" fmla="*/ 5239912 h 5929200"/>
              <a:gd name="connsiteX37" fmla="*/ 6791574 w 11372400"/>
              <a:gd name="connsiteY37" fmla="*/ 5642430 h 5929200"/>
              <a:gd name="connsiteX38" fmla="*/ 7224960 w 11372400"/>
              <a:gd name="connsiteY38" fmla="*/ 5642430 h 5929200"/>
              <a:gd name="connsiteX39" fmla="*/ 7224960 w 11372400"/>
              <a:gd name="connsiteY39" fmla="*/ 5239912 h 5929200"/>
              <a:gd name="connsiteX40" fmla="*/ 6350886 w 11372400"/>
              <a:gd name="connsiteY40" fmla="*/ 5239912 h 5929200"/>
              <a:gd name="connsiteX41" fmla="*/ 6350886 w 11372400"/>
              <a:gd name="connsiteY41" fmla="*/ 5642430 h 5929200"/>
              <a:gd name="connsiteX42" fmla="*/ 6784272 w 11372400"/>
              <a:gd name="connsiteY42" fmla="*/ 5642430 h 5929200"/>
              <a:gd name="connsiteX43" fmla="*/ 6784272 w 11372400"/>
              <a:gd name="connsiteY43" fmla="*/ 5239912 h 5929200"/>
              <a:gd name="connsiteX44" fmla="*/ 5910198 w 11372400"/>
              <a:gd name="connsiteY44" fmla="*/ 5239912 h 5929200"/>
              <a:gd name="connsiteX45" fmla="*/ 5910198 w 11372400"/>
              <a:gd name="connsiteY45" fmla="*/ 5642430 h 5929200"/>
              <a:gd name="connsiteX46" fmla="*/ 6343584 w 11372400"/>
              <a:gd name="connsiteY46" fmla="*/ 5642430 h 5929200"/>
              <a:gd name="connsiteX47" fmla="*/ 6343584 w 11372400"/>
              <a:gd name="connsiteY47" fmla="*/ 5239912 h 5929200"/>
              <a:gd name="connsiteX48" fmla="*/ 5469511 w 11372400"/>
              <a:gd name="connsiteY48" fmla="*/ 5239912 h 5929200"/>
              <a:gd name="connsiteX49" fmla="*/ 5469511 w 11372400"/>
              <a:gd name="connsiteY49" fmla="*/ 5642430 h 5929200"/>
              <a:gd name="connsiteX50" fmla="*/ 5902896 w 11372400"/>
              <a:gd name="connsiteY50" fmla="*/ 5642430 h 5929200"/>
              <a:gd name="connsiteX51" fmla="*/ 5902896 w 11372400"/>
              <a:gd name="connsiteY51" fmla="*/ 5239912 h 5929200"/>
              <a:gd name="connsiteX52" fmla="*/ 5028826 w 11372400"/>
              <a:gd name="connsiteY52" fmla="*/ 5239912 h 5929200"/>
              <a:gd name="connsiteX53" fmla="*/ 5028826 w 11372400"/>
              <a:gd name="connsiteY53" fmla="*/ 5642430 h 5929200"/>
              <a:gd name="connsiteX54" fmla="*/ 5462211 w 11372400"/>
              <a:gd name="connsiteY54" fmla="*/ 5642430 h 5929200"/>
              <a:gd name="connsiteX55" fmla="*/ 5462211 w 11372400"/>
              <a:gd name="connsiteY55" fmla="*/ 5239912 h 5929200"/>
              <a:gd name="connsiteX56" fmla="*/ 4588140 w 11372400"/>
              <a:gd name="connsiteY56" fmla="*/ 5239912 h 5929200"/>
              <a:gd name="connsiteX57" fmla="*/ 4588140 w 11372400"/>
              <a:gd name="connsiteY57" fmla="*/ 5642430 h 5929200"/>
              <a:gd name="connsiteX58" fmla="*/ 5021524 w 11372400"/>
              <a:gd name="connsiteY58" fmla="*/ 5642430 h 5929200"/>
              <a:gd name="connsiteX59" fmla="*/ 5021524 w 11372400"/>
              <a:gd name="connsiteY59" fmla="*/ 5239912 h 5929200"/>
              <a:gd name="connsiteX60" fmla="*/ 4147451 w 11372400"/>
              <a:gd name="connsiteY60" fmla="*/ 5239912 h 5929200"/>
              <a:gd name="connsiteX61" fmla="*/ 4147451 w 11372400"/>
              <a:gd name="connsiteY61" fmla="*/ 5642430 h 5929200"/>
              <a:gd name="connsiteX62" fmla="*/ 4580836 w 11372400"/>
              <a:gd name="connsiteY62" fmla="*/ 5642430 h 5929200"/>
              <a:gd name="connsiteX63" fmla="*/ 4580836 w 11372400"/>
              <a:gd name="connsiteY63" fmla="*/ 5239912 h 5929200"/>
              <a:gd name="connsiteX64" fmla="*/ 3706762 w 11372400"/>
              <a:gd name="connsiteY64" fmla="*/ 5239912 h 5929200"/>
              <a:gd name="connsiteX65" fmla="*/ 3706762 w 11372400"/>
              <a:gd name="connsiteY65" fmla="*/ 5642430 h 5929200"/>
              <a:gd name="connsiteX66" fmla="*/ 4140150 w 11372400"/>
              <a:gd name="connsiteY66" fmla="*/ 5642430 h 5929200"/>
              <a:gd name="connsiteX67" fmla="*/ 4140150 w 11372400"/>
              <a:gd name="connsiteY67" fmla="*/ 5239912 h 5929200"/>
              <a:gd name="connsiteX68" fmla="*/ 3266074 w 11372400"/>
              <a:gd name="connsiteY68" fmla="*/ 5239912 h 5929200"/>
              <a:gd name="connsiteX69" fmla="*/ 3266074 w 11372400"/>
              <a:gd name="connsiteY69" fmla="*/ 5642430 h 5929200"/>
              <a:gd name="connsiteX70" fmla="*/ 3699460 w 11372400"/>
              <a:gd name="connsiteY70" fmla="*/ 5642430 h 5929200"/>
              <a:gd name="connsiteX71" fmla="*/ 3699460 w 11372400"/>
              <a:gd name="connsiteY71" fmla="*/ 5239912 h 5929200"/>
              <a:gd name="connsiteX72" fmla="*/ 2825386 w 11372400"/>
              <a:gd name="connsiteY72" fmla="*/ 5239912 h 5929200"/>
              <a:gd name="connsiteX73" fmla="*/ 2825386 w 11372400"/>
              <a:gd name="connsiteY73" fmla="*/ 5642430 h 5929200"/>
              <a:gd name="connsiteX74" fmla="*/ 3258772 w 11372400"/>
              <a:gd name="connsiteY74" fmla="*/ 5642430 h 5929200"/>
              <a:gd name="connsiteX75" fmla="*/ 3258772 w 11372400"/>
              <a:gd name="connsiteY75" fmla="*/ 5239912 h 5929200"/>
              <a:gd name="connsiteX76" fmla="*/ 2384699 w 11372400"/>
              <a:gd name="connsiteY76" fmla="*/ 5239912 h 5929200"/>
              <a:gd name="connsiteX77" fmla="*/ 2384699 w 11372400"/>
              <a:gd name="connsiteY77" fmla="*/ 5642430 h 5929200"/>
              <a:gd name="connsiteX78" fmla="*/ 2818085 w 11372400"/>
              <a:gd name="connsiteY78" fmla="*/ 5642430 h 5929200"/>
              <a:gd name="connsiteX79" fmla="*/ 2818085 w 11372400"/>
              <a:gd name="connsiteY79" fmla="*/ 5239912 h 5929200"/>
              <a:gd name="connsiteX80" fmla="*/ 1944011 w 11372400"/>
              <a:gd name="connsiteY80" fmla="*/ 5239912 h 5929200"/>
              <a:gd name="connsiteX81" fmla="*/ 1944011 w 11372400"/>
              <a:gd name="connsiteY81" fmla="*/ 5642430 h 5929200"/>
              <a:gd name="connsiteX82" fmla="*/ 2377397 w 11372400"/>
              <a:gd name="connsiteY82" fmla="*/ 5642430 h 5929200"/>
              <a:gd name="connsiteX83" fmla="*/ 2377397 w 11372400"/>
              <a:gd name="connsiteY83" fmla="*/ 5239912 h 5929200"/>
              <a:gd name="connsiteX84" fmla="*/ 1503321 w 11372400"/>
              <a:gd name="connsiteY84" fmla="*/ 5239912 h 5929200"/>
              <a:gd name="connsiteX85" fmla="*/ 1503321 w 11372400"/>
              <a:gd name="connsiteY85" fmla="*/ 5642430 h 5929200"/>
              <a:gd name="connsiteX86" fmla="*/ 1936709 w 11372400"/>
              <a:gd name="connsiteY86" fmla="*/ 5642430 h 5929200"/>
              <a:gd name="connsiteX87" fmla="*/ 1936709 w 11372400"/>
              <a:gd name="connsiteY87" fmla="*/ 5239912 h 5929200"/>
              <a:gd name="connsiteX88" fmla="*/ 1062633 w 11372400"/>
              <a:gd name="connsiteY88" fmla="*/ 5239912 h 5929200"/>
              <a:gd name="connsiteX89" fmla="*/ 1062633 w 11372400"/>
              <a:gd name="connsiteY89" fmla="*/ 5642430 h 5929200"/>
              <a:gd name="connsiteX90" fmla="*/ 1496019 w 11372400"/>
              <a:gd name="connsiteY90" fmla="*/ 5642430 h 5929200"/>
              <a:gd name="connsiteX91" fmla="*/ 1496019 w 11372400"/>
              <a:gd name="connsiteY91" fmla="*/ 5239912 h 5929200"/>
              <a:gd name="connsiteX92" fmla="*/ 621945 w 11372400"/>
              <a:gd name="connsiteY92" fmla="*/ 5239912 h 5929200"/>
              <a:gd name="connsiteX93" fmla="*/ 621945 w 11372400"/>
              <a:gd name="connsiteY93" fmla="*/ 5642430 h 5929200"/>
              <a:gd name="connsiteX94" fmla="*/ 1055332 w 11372400"/>
              <a:gd name="connsiteY94" fmla="*/ 5642430 h 5929200"/>
              <a:gd name="connsiteX95" fmla="*/ 1055332 w 11372400"/>
              <a:gd name="connsiteY95" fmla="*/ 5239912 h 5929200"/>
              <a:gd name="connsiteX96" fmla="*/ 10757766 w 11372400"/>
              <a:gd name="connsiteY96" fmla="*/ 4830092 h 5929200"/>
              <a:gd name="connsiteX97" fmla="*/ 10757766 w 11372400"/>
              <a:gd name="connsiteY97" fmla="*/ 5232610 h 5929200"/>
              <a:gd name="connsiteX98" fmla="*/ 11191152 w 11372400"/>
              <a:gd name="connsiteY98" fmla="*/ 5232610 h 5929200"/>
              <a:gd name="connsiteX99" fmla="*/ 11191152 w 11372400"/>
              <a:gd name="connsiteY99" fmla="*/ 4830092 h 5929200"/>
              <a:gd name="connsiteX100" fmla="*/ 10317078 w 11372400"/>
              <a:gd name="connsiteY100" fmla="*/ 4830092 h 5929200"/>
              <a:gd name="connsiteX101" fmla="*/ 10317078 w 11372400"/>
              <a:gd name="connsiteY101" fmla="*/ 5232610 h 5929200"/>
              <a:gd name="connsiteX102" fmla="*/ 10750464 w 11372400"/>
              <a:gd name="connsiteY102" fmla="*/ 5232610 h 5929200"/>
              <a:gd name="connsiteX103" fmla="*/ 10750464 w 11372400"/>
              <a:gd name="connsiteY103" fmla="*/ 4830092 h 5929200"/>
              <a:gd name="connsiteX104" fmla="*/ 9876390 w 11372400"/>
              <a:gd name="connsiteY104" fmla="*/ 4830092 h 5929200"/>
              <a:gd name="connsiteX105" fmla="*/ 9876390 w 11372400"/>
              <a:gd name="connsiteY105" fmla="*/ 5232610 h 5929200"/>
              <a:gd name="connsiteX106" fmla="*/ 10309776 w 11372400"/>
              <a:gd name="connsiteY106" fmla="*/ 5232610 h 5929200"/>
              <a:gd name="connsiteX107" fmla="*/ 10309776 w 11372400"/>
              <a:gd name="connsiteY107" fmla="*/ 4830092 h 5929200"/>
              <a:gd name="connsiteX108" fmla="*/ 9435702 w 11372400"/>
              <a:gd name="connsiteY108" fmla="*/ 4830092 h 5929200"/>
              <a:gd name="connsiteX109" fmla="*/ 9435702 w 11372400"/>
              <a:gd name="connsiteY109" fmla="*/ 5232610 h 5929200"/>
              <a:gd name="connsiteX110" fmla="*/ 9869088 w 11372400"/>
              <a:gd name="connsiteY110" fmla="*/ 5232610 h 5929200"/>
              <a:gd name="connsiteX111" fmla="*/ 9869088 w 11372400"/>
              <a:gd name="connsiteY111" fmla="*/ 4830092 h 5929200"/>
              <a:gd name="connsiteX112" fmla="*/ 8995014 w 11372400"/>
              <a:gd name="connsiteY112" fmla="*/ 4830092 h 5929200"/>
              <a:gd name="connsiteX113" fmla="*/ 8995014 w 11372400"/>
              <a:gd name="connsiteY113" fmla="*/ 5232610 h 5929200"/>
              <a:gd name="connsiteX114" fmla="*/ 9428400 w 11372400"/>
              <a:gd name="connsiteY114" fmla="*/ 5232610 h 5929200"/>
              <a:gd name="connsiteX115" fmla="*/ 9428400 w 11372400"/>
              <a:gd name="connsiteY115" fmla="*/ 4830092 h 5929200"/>
              <a:gd name="connsiteX116" fmla="*/ 8554326 w 11372400"/>
              <a:gd name="connsiteY116" fmla="*/ 4830092 h 5929200"/>
              <a:gd name="connsiteX117" fmla="*/ 8554326 w 11372400"/>
              <a:gd name="connsiteY117" fmla="*/ 5232610 h 5929200"/>
              <a:gd name="connsiteX118" fmla="*/ 8987712 w 11372400"/>
              <a:gd name="connsiteY118" fmla="*/ 5232610 h 5929200"/>
              <a:gd name="connsiteX119" fmla="*/ 8987712 w 11372400"/>
              <a:gd name="connsiteY119" fmla="*/ 4830092 h 5929200"/>
              <a:gd name="connsiteX120" fmla="*/ 8113638 w 11372400"/>
              <a:gd name="connsiteY120" fmla="*/ 4830092 h 5929200"/>
              <a:gd name="connsiteX121" fmla="*/ 8113638 w 11372400"/>
              <a:gd name="connsiteY121" fmla="*/ 5232610 h 5929200"/>
              <a:gd name="connsiteX122" fmla="*/ 8547024 w 11372400"/>
              <a:gd name="connsiteY122" fmla="*/ 5232610 h 5929200"/>
              <a:gd name="connsiteX123" fmla="*/ 8547024 w 11372400"/>
              <a:gd name="connsiteY123" fmla="*/ 4830092 h 5929200"/>
              <a:gd name="connsiteX124" fmla="*/ 7672950 w 11372400"/>
              <a:gd name="connsiteY124" fmla="*/ 4830092 h 5929200"/>
              <a:gd name="connsiteX125" fmla="*/ 7672950 w 11372400"/>
              <a:gd name="connsiteY125" fmla="*/ 5232610 h 5929200"/>
              <a:gd name="connsiteX126" fmla="*/ 8106336 w 11372400"/>
              <a:gd name="connsiteY126" fmla="*/ 5232610 h 5929200"/>
              <a:gd name="connsiteX127" fmla="*/ 8106336 w 11372400"/>
              <a:gd name="connsiteY127" fmla="*/ 4830092 h 5929200"/>
              <a:gd name="connsiteX128" fmla="*/ 7232262 w 11372400"/>
              <a:gd name="connsiteY128" fmla="*/ 4830092 h 5929200"/>
              <a:gd name="connsiteX129" fmla="*/ 7232262 w 11372400"/>
              <a:gd name="connsiteY129" fmla="*/ 5232610 h 5929200"/>
              <a:gd name="connsiteX130" fmla="*/ 7665648 w 11372400"/>
              <a:gd name="connsiteY130" fmla="*/ 5232610 h 5929200"/>
              <a:gd name="connsiteX131" fmla="*/ 7665648 w 11372400"/>
              <a:gd name="connsiteY131" fmla="*/ 4830092 h 5929200"/>
              <a:gd name="connsiteX132" fmla="*/ 6791574 w 11372400"/>
              <a:gd name="connsiteY132" fmla="*/ 4830092 h 5929200"/>
              <a:gd name="connsiteX133" fmla="*/ 6791574 w 11372400"/>
              <a:gd name="connsiteY133" fmla="*/ 5232610 h 5929200"/>
              <a:gd name="connsiteX134" fmla="*/ 7224960 w 11372400"/>
              <a:gd name="connsiteY134" fmla="*/ 5232610 h 5929200"/>
              <a:gd name="connsiteX135" fmla="*/ 7224960 w 11372400"/>
              <a:gd name="connsiteY135" fmla="*/ 4830092 h 5929200"/>
              <a:gd name="connsiteX136" fmla="*/ 6350886 w 11372400"/>
              <a:gd name="connsiteY136" fmla="*/ 4830092 h 5929200"/>
              <a:gd name="connsiteX137" fmla="*/ 6350886 w 11372400"/>
              <a:gd name="connsiteY137" fmla="*/ 5232610 h 5929200"/>
              <a:gd name="connsiteX138" fmla="*/ 6784272 w 11372400"/>
              <a:gd name="connsiteY138" fmla="*/ 5232610 h 5929200"/>
              <a:gd name="connsiteX139" fmla="*/ 6784272 w 11372400"/>
              <a:gd name="connsiteY139" fmla="*/ 4830092 h 5929200"/>
              <a:gd name="connsiteX140" fmla="*/ 5910198 w 11372400"/>
              <a:gd name="connsiteY140" fmla="*/ 4830092 h 5929200"/>
              <a:gd name="connsiteX141" fmla="*/ 5910198 w 11372400"/>
              <a:gd name="connsiteY141" fmla="*/ 5232610 h 5929200"/>
              <a:gd name="connsiteX142" fmla="*/ 6343584 w 11372400"/>
              <a:gd name="connsiteY142" fmla="*/ 5232610 h 5929200"/>
              <a:gd name="connsiteX143" fmla="*/ 6343584 w 11372400"/>
              <a:gd name="connsiteY143" fmla="*/ 4830092 h 5929200"/>
              <a:gd name="connsiteX144" fmla="*/ 5469511 w 11372400"/>
              <a:gd name="connsiteY144" fmla="*/ 4830092 h 5929200"/>
              <a:gd name="connsiteX145" fmla="*/ 5469511 w 11372400"/>
              <a:gd name="connsiteY145" fmla="*/ 5232610 h 5929200"/>
              <a:gd name="connsiteX146" fmla="*/ 5902896 w 11372400"/>
              <a:gd name="connsiteY146" fmla="*/ 5232610 h 5929200"/>
              <a:gd name="connsiteX147" fmla="*/ 5902896 w 11372400"/>
              <a:gd name="connsiteY147" fmla="*/ 4830092 h 5929200"/>
              <a:gd name="connsiteX148" fmla="*/ 5028826 w 11372400"/>
              <a:gd name="connsiteY148" fmla="*/ 4830092 h 5929200"/>
              <a:gd name="connsiteX149" fmla="*/ 5028826 w 11372400"/>
              <a:gd name="connsiteY149" fmla="*/ 5232610 h 5929200"/>
              <a:gd name="connsiteX150" fmla="*/ 5462211 w 11372400"/>
              <a:gd name="connsiteY150" fmla="*/ 5232610 h 5929200"/>
              <a:gd name="connsiteX151" fmla="*/ 5462211 w 11372400"/>
              <a:gd name="connsiteY151" fmla="*/ 4830092 h 5929200"/>
              <a:gd name="connsiteX152" fmla="*/ 4588140 w 11372400"/>
              <a:gd name="connsiteY152" fmla="*/ 4830092 h 5929200"/>
              <a:gd name="connsiteX153" fmla="*/ 4588140 w 11372400"/>
              <a:gd name="connsiteY153" fmla="*/ 5232610 h 5929200"/>
              <a:gd name="connsiteX154" fmla="*/ 5021524 w 11372400"/>
              <a:gd name="connsiteY154" fmla="*/ 5232610 h 5929200"/>
              <a:gd name="connsiteX155" fmla="*/ 5021524 w 11372400"/>
              <a:gd name="connsiteY155" fmla="*/ 4830092 h 5929200"/>
              <a:gd name="connsiteX156" fmla="*/ 4147451 w 11372400"/>
              <a:gd name="connsiteY156" fmla="*/ 4830092 h 5929200"/>
              <a:gd name="connsiteX157" fmla="*/ 4147451 w 11372400"/>
              <a:gd name="connsiteY157" fmla="*/ 5232610 h 5929200"/>
              <a:gd name="connsiteX158" fmla="*/ 4580836 w 11372400"/>
              <a:gd name="connsiteY158" fmla="*/ 5232610 h 5929200"/>
              <a:gd name="connsiteX159" fmla="*/ 4580836 w 11372400"/>
              <a:gd name="connsiteY159" fmla="*/ 4830092 h 5929200"/>
              <a:gd name="connsiteX160" fmla="*/ 3706762 w 11372400"/>
              <a:gd name="connsiteY160" fmla="*/ 4830092 h 5929200"/>
              <a:gd name="connsiteX161" fmla="*/ 3706762 w 11372400"/>
              <a:gd name="connsiteY161" fmla="*/ 5232610 h 5929200"/>
              <a:gd name="connsiteX162" fmla="*/ 4140150 w 11372400"/>
              <a:gd name="connsiteY162" fmla="*/ 5232610 h 5929200"/>
              <a:gd name="connsiteX163" fmla="*/ 4140150 w 11372400"/>
              <a:gd name="connsiteY163" fmla="*/ 4830092 h 5929200"/>
              <a:gd name="connsiteX164" fmla="*/ 3266074 w 11372400"/>
              <a:gd name="connsiteY164" fmla="*/ 4830092 h 5929200"/>
              <a:gd name="connsiteX165" fmla="*/ 3266074 w 11372400"/>
              <a:gd name="connsiteY165" fmla="*/ 5232610 h 5929200"/>
              <a:gd name="connsiteX166" fmla="*/ 3699460 w 11372400"/>
              <a:gd name="connsiteY166" fmla="*/ 5232610 h 5929200"/>
              <a:gd name="connsiteX167" fmla="*/ 3699460 w 11372400"/>
              <a:gd name="connsiteY167" fmla="*/ 4830092 h 5929200"/>
              <a:gd name="connsiteX168" fmla="*/ 2825386 w 11372400"/>
              <a:gd name="connsiteY168" fmla="*/ 4830092 h 5929200"/>
              <a:gd name="connsiteX169" fmla="*/ 2825386 w 11372400"/>
              <a:gd name="connsiteY169" fmla="*/ 5232610 h 5929200"/>
              <a:gd name="connsiteX170" fmla="*/ 3258772 w 11372400"/>
              <a:gd name="connsiteY170" fmla="*/ 5232610 h 5929200"/>
              <a:gd name="connsiteX171" fmla="*/ 3258772 w 11372400"/>
              <a:gd name="connsiteY171" fmla="*/ 4830092 h 5929200"/>
              <a:gd name="connsiteX172" fmla="*/ 2384699 w 11372400"/>
              <a:gd name="connsiteY172" fmla="*/ 4830092 h 5929200"/>
              <a:gd name="connsiteX173" fmla="*/ 2384699 w 11372400"/>
              <a:gd name="connsiteY173" fmla="*/ 5232610 h 5929200"/>
              <a:gd name="connsiteX174" fmla="*/ 2818085 w 11372400"/>
              <a:gd name="connsiteY174" fmla="*/ 5232610 h 5929200"/>
              <a:gd name="connsiteX175" fmla="*/ 2818085 w 11372400"/>
              <a:gd name="connsiteY175" fmla="*/ 4830092 h 5929200"/>
              <a:gd name="connsiteX176" fmla="*/ 1944011 w 11372400"/>
              <a:gd name="connsiteY176" fmla="*/ 4830092 h 5929200"/>
              <a:gd name="connsiteX177" fmla="*/ 1944011 w 11372400"/>
              <a:gd name="connsiteY177" fmla="*/ 5232610 h 5929200"/>
              <a:gd name="connsiteX178" fmla="*/ 2377397 w 11372400"/>
              <a:gd name="connsiteY178" fmla="*/ 5232610 h 5929200"/>
              <a:gd name="connsiteX179" fmla="*/ 2377397 w 11372400"/>
              <a:gd name="connsiteY179" fmla="*/ 4830092 h 5929200"/>
              <a:gd name="connsiteX180" fmla="*/ 1503321 w 11372400"/>
              <a:gd name="connsiteY180" fmla="*/ 4830092 h 5929200"/>
              <a:gd name="connsiteX181" fmla="*/ 1503321 w 11372400"/>
              <a:gd name="connsiteY181" fmla="*/ 5232610 h 5929200"/>
              <a:gd name="connsiteX182" fmla="*/ 1936709 w 11372400"/>
              <a:gd name="connsiteY182" fmla="*/ 5232610 h 5929200"/>
              <a:gd name="connsiteX183" fmla="*/ 1936709 w 11372400"/>
              <a:gd name="connsiteY183" fmla="*/ 4830092 h 5929200"/>
              <a:gd name="connsiteX184" fmla="*/ 1062633 w 11372400"/>
              <a:gd name="connsiteY184" fmla="*/ 4830092 h 5929200"/>
              <a:gd name="connsiteX185" fmla="*/ 1062633 w 11372400"/>
              <a:gd name="connsiteY185" fmla="*/ 5232610 h 5929200"/>
              <a:gd name="connsiteX186" fmla="*/ 1496019 w 11372400"/>
              <a:gd name="connsiteY186" fmla="*/ 5232610 h 5929200"/>
              <a:gd name="connsiteX187" fmla="*/ 1496019 w 11372400"/>
              <a:gd name="connsiteY187" fmla="*/ 4830092 h 5929200"/>
              <a:gd name="connsiteX188" fmla="*/ 621945 w 11372400"/>
              <a:gd name="connsiteY188" fmla="*/ 4830092 h 5929200"/>
              <a:gd name="connsiteX189" fmla="*/ 621945 w 11372400"/>
              <a:gd name="connsiteY189" fmla="*/ 5232610 h 5929200"/>
              <a:gd name="connsiteX190" fmla="*/ 1055332 w 11372400"/>
              <a:gd name="connsiteY190" fmla="*/ 5232610 h 5929200"/>
              <a:gd name="connsiteX191" fmla="*/ 1055332 w 11372400"/>
              <a:gd name="connsiteY191" fmla="*/ 4830092 h 5929200"/>
              <a:gd name="connsiteX192" fmla="*/ 181257 w 11372400"/>
              <a:gd name="connsiteY192" fmla="*/ 4830092 h 5929200"/>
              <a:gd name="connsiteX193" fmla="*/ 181257 w 11372400"/>
              <a:gd name="connsiteY193" fmla="*/ 5232610 h 5929200"/>
              <a:gd name="connsiteX194" fmla="*/ 614643 w 11372400"/>
              <a:gd name="connsiteY194" fmla="*/ 5232610 h 5929200"/>
              <a:gd name="connsiteX195" fmla="*/ 614643 w 11372400"/>
              <a:gd name="connsiteY195" fmla="*/ 4830092 h 5929200"/>
              <a:gd name="connsiteX196" fmla="*/ 10757766 w 11372400"/>
              <a:gd name="connsiteY196" fmla="*/ 4420272 h 5929200"/>
              <a:gd name="connsiteX197" fmla="*/ 10757766 w 11372400"/>
              <a:gd name="connsiteY197" fmla="*/ 4822790 h 5929200"/>
              <a:gd name="connsiteX198" fmla="*/ 11191152 w 11372400"/>
              <a:gd name="connsiteY198" fmla="*/ 4822790 h 5929200"/>
              <a:gd name="connsiteX199" fmla="*/ 11191152 w 11372400"/>
              <a:gd name="connsiteY199" fmla="*/ 4420272 h 5929200"/>
              <a:gd name="connsiteX200" fmla="*/ 10317078 w 11372400"/>
              <a:gd name="connsiteY200" fmla="*/ 4420272 h 5929200"/>
              <a:gd name="connsiteX201" fmla="*/ 10317078 w 11372400"/>
              <a:gd name="connsiteY201" fmla="*/ 4822790 h 5929200"/>
              <a:gd name="connsiteX202" fmla="*/ 10750464 w 11372400"/>
              <a:gd name="connsiteY202" fmla="*/ 4822790 h 5929200"/>
              <a:gd name="connsiteX203" fmla="*/ 10750464 w 11372400"/>
              <a:gd name="connsiteY203" fmla="*/ 4420272 h 5929200"/>
              <a:gd name="connsiteX204" fmla="*/ 9876390 w 11372400"/>
              <a:gd name="connsiteY204" fmla="*/ 4420272 h 5929200"/>
              <a:gd name="connsiteX205" fmla="*/ 9876390 w 11372400"/>
              <a:gd name="connsiteY205" fmla="*/ 4822790 h 5929200"/>
              <a:gd name="connsiteX206" fmla="*/ 10309776 w 11372400"/>
              <a:gd name="connsiteY206" fmla="*/ 4822790 h 5929200"/>
              <a:gd name="connsiteX207" fmla="*/ 10309776 w 11372400"/>
              <a:gd name="connsiteY207" fmla="*/ 4420272 h 5929200"/>
              <a:gd name="connsiteX208" fmla="*/ 9435702 w 11372400"/>
              <a:gd name="connsiteY208" fmla="*/ 4420272 h 5929200"/>
              <a:gd name="connsiteX209" fmla="*/ 9435702 w 11372400"/>
              <a:gd name="connsiteY209" fmla="*/ 4822790 h 5929200"/>
              <a:gd name="connsiteX210" fmla="*/ 9869088 w 11372400"/>
              <a:gd name="connsiteY210" fmla="*/ 4822790 h 5929200"/>
              <a:gd name="connsiteX211" fmla="*/ 9869088 w 11372400"/>
              <a:gd name="connsiteY211" fmla="*/ 4420272 h 5929200"/>
              <a:gd name="connsiteX212" fmla="*/ 8995014 w 11372400"/>
              <a:gd name="connsiteY212" fmla="*/ 4420272 h 5929200"/>
              <a:gd name="connsiteX213" fmla="*/ 8995014 w 11372400"/>
              <a:gd name="connsiteY213" fmla="*/ 4822790 h 5929200"/>
              <a:gd name="connsiteX214" fmla="*/ 9428400 w 11372400"/>
              <a:gd name="connsiteY214" fmla="*/ 4822790 h 5929200"/>
              <a:gd name="connsiteX215" fmla="*/ 9428400 w 11372400"/>
              <a:gd name="connsiteY215" fmla="*/ 4420272 h 5929200"/>
              <a:gd name="connsiteX216" fmla="*/ 8554326 w 11372400"/>
              <a:gd name="connsiteY216" fmla="*/ 4420272 h 5929200"/>
              <a:gd name="connsiteX217" fmla="*/ 8554326 w 11372400"/>
              <a:gd name="connsiteY217" fmla="*/ 4822790 h 5929200"/>
              <a:gd name="connsiteX218" fmla="*/ 8987712 w 11372400"/>
              <a:gd name="connsiteY218" fmla="*/ 4822790 h 5929200"/>
              <a:gd name="connsiteX219" fmla="*/ 8987712 w 11372400"/>
              <a:gd name="connsiteY219" fmla="*/ 4420272 h 5929200"/>
              <a:gd name="connsiteX220" fmla="*/ 8113638 w 11372400"/>
              <a:gd name="connsiteY220" fmla="*/ 4420272 h 5929200"/>
              <a:gd name="connsiteX221" fmla="*/ 8113638 w 11372400"/>
              <a:gd name="connsiteY221" fmla="*/ 4822790 h 5929200"/>
              <a:gd name="connsiteX222" fmla="*/ 8547024 w 11372400"/>
              <a:gd name="connsiteY222" fmla="*/ 4822790 h 5929200"/>
              <a:gd name="connsiteX223" fmla="*/ 8547024 w 11372400"/>
              <a:gd name="connsiteY223" fmla="*/ 4420272 h 5929200"/>
              <a:gd name="connsiteX224" fmla="*/ 7672950 w 11372400"/>
              <a:gd name="connsiteY224" fmla="*/ 4420272 h 5929200"/>
              <a:gd name="connsiteX225" fmla="*/ 7672950 w 11372400"/>
              <a:gd name="connsiteY225" fmla="*/ 4822790 h 5929200"/>
              <a:gd name="connsiteX226" fmla="*/ 8106336 w 11372400"/>
              <a:gd name="connsiteY226" fmla="*/ 4822790 h 5929200"/>
              <a:gd name="connsiteX227" fmla="*/ 8106336 w 11372400"/>
              <a:gd name="connsiteY227" fmla="*/ 4420272 h 5929200"/>
              <a:gd name="connsiteX228" fmla="*/ 7232262 w 11372400"/>
              <a:gd name="connsiteY228" fmla="*/ 4420272 h 5929200"/>
              <a:gd name="connsiteX229" fmla="*/ 7232262 w 11372400"/>
              <a:gd name="connsiteY229" fmla="*/ 4822790 h 5929200"/>
              <a:gd name="connsiteX230" fmla="*/ 7665648 w 11372400"/>
              <a:gd name="connsiteY230" fmla="*/ 4822790 h 5929200"/>
              <a:gd name="connsiteX231" fmla="*/ 7665648 w 11372400"/>
              <a:gd name="connsiteY231" fmla="*/ 4420272 h 5929200"/>
              <a:gd name="connsiteX232" fmla="*/ 6791574 w 11372400"/>
              <a:gd name="connsiteY232" fmla="*/ 4420272 h 5929200"/>
              <a:gd name="connsiteX233" fmla="*/ 6791574 w 11372400"/>
              <a:gd name="connsiteY233" fmla="*/ 4822790 h 5929200"/>
              <a:gd name="connsiteX234" fmla="*/ 7224960 w 11372400"/>
              <a:gd name="connsiteY234" fmla="*/ 4822790 h 5929200"/>
              <a:gd name="connsiteX235" fmla="*/ 7224960 w 11372400"/>
              <a:gd name="connsiteY235" fmla="*/ 4420272 h 5929200"/>
              <a:gd name="connsiteX236" fmla="*/ 6350886 w 11372400"/>
              <a:gd name="connsiteY236" fmla="*/ 4420272 h 5929200"/>
              <a:gd name="connsiteX237" fmla="*/ 6350886 w 11372400"/>
              <a:gd name="connsiteY237" fmla="*/ 4822790 h 5929200"/>
              <a:gd name="connsiteX238" fmla="*/ 6784272 w 11372400"/>
              <a:gd name="connsiteY238" fmla="*/ 4822790 h 5929200"/>
              <a:gd name="connsiteX239" fmla="*/ 6784272 w 11372400"/>
              <a:gd name="connsiteY239" fmla="*/ 4420272 h 5929200"/>
              <a:gd name="connsiteX240" fmla="*/ 5910198 w 11372400"/>
              <a:gd name="connsiteY240" fmla="*/ 4420272 h 5929200"/>
              <a:gd name="connsiteX241" fmla="*/ 5910198 w 11372400"/>
              <a:gd name="connsiteY241" fmla="*/ 4822790 h 5929200"/>
              <a:gd name="connsiteX242" fmla="*/ 6343584 w 11372400"/>
              <a:gd name="connsiteY242" fmla="*/ 4822790 h 5929200"/>
              <a:gd name="connsiteX243" fmla="*/ 6343584 w 11372400"/>
              <a:gd name="connsiteY243" fmla="*/ 4420272 h 5929200"/>
              <a:gd name="connsiteX244" fmla="*/ 5469511 w 11372400"/>
              <a:gd name="connsiteY244" fmla="*/ 4420272 h 5929200"/>
              <a:gd name="connsiteX245" fmla="*/ 5469511 w 11372400"/>
              <a:gd name="connsiteY245" fmla="*/ 4822790 h 5929200"/>
              <a:gd name="connsiteX246" fmla="*/ 5902896 w 11372400"/>
              <a:gd name="connsiteY246" fmla="*/ 4822790 h 5929200"/>
              <a:gd name="connsiteX247" fmla="*/ 5902896 w 11372400"/>
              <a:gd name="connsiteY247" fmla="*/ 4420272 h 5929200"/>
              <a:gd name="connsiteX248" fmla="*/ 5028826 w 11372400"/>
              <a:gd name="connsiteY248" fmla="*/ 4420272 h 5929200"/>
              <a:gd name="connsiteX249" fmla="*/ 5028826 w 11372400"/>
              <a:gd name="connsiteY249" fmla="*/ 4822790 h 5929200"/>
              <a:gd name="connsiteX250" fmla="*/ 5462211 w 11372400"/>
              <a:gd name="connsiteY250" fmla="*/ 4822790 h 5929200"/>
              <a:gd name="connsiteX251" fmla="*/ 5462211 w 11372400"/>
              <a:gd name="connsiteY251" fmla="*/ 4420272 h 5929200"/>
              <a:gd name="connsiteX252" fmla="*/ 4588140 w 11372400"/>
              <a:gd name="connsiteY252" fmla="*/ 4420272 h 5929200"/>
              <a:gd name="connsiteX253" fmla="*/ 4588140 w 11372400"/>
              <a:gd name="connsiteY253" fmla="*/ 4822790 h 5929200"/>
              <a:gd name="connsiteX254" fmla="*/ 5021524 w 11372400"/>
              <a:gd name="connsiteY254" fmla="*/ 4822790 h 5929200"/>
              <a:gd name="connsiteX255" fmla="*/ 5021524 w 11372400"/>
              <a:gd name="connsiteY255" fmla="*/ 4420272 h 5929200"/>
              <a:gd name="connsiteX256" fmla="*/ 4147451 w 11372400"/>
              <a:gd name="connsiteY256" fmla="*/ 4420272 h 5929200"/>
              <a:gd name="connsiteX257" fmla="*/ 4147451 w 11372400"/>
              <a:gd name="connsiteY257" fmla="*/ 4822790 h 5929200"/>
              <a:gd name="connsiteX258" fmla="*/ 4580836 w 11372400"/>
              <a:gd name="connsiteY258" fmla="*/ 4822790 h 5929200"/>
              <a:gd name="connsiteX259" fmla="*/ 4580836 w 11372400"/>
              <a:gd name="connsiteY259" fmla="*/ 4420272 h 5929200"/>
              <a:gd name="connsiteX260" fmla="*/ 3706762 w 11372400"/>
              <a:gd name="connsiteY260" fmla="*/ 4420272 h 5929200"/>
              <a:gd name="connsiteX261" fmla="*/ 3706762 w 11372400"/>
              <a:gd name="connsiteY261" fmla="*/ 4822790 h 5929200"/>
              <a:gd name="connsiteX262" fmla="*/ 4140150 w 11372400"/>
              <a:gd name="connsiteY262" fmla="*/ 4822790 h 5929200"/>
              <a:gd name="connsiteX263" fmla="*/ 4140150 w 11372400"/>
              <a:gd name="connsiteY263" fmla="*/ 4420272 h 5929200"/>
              <a:gd name="connsiteX264" fmla="*/ 3266074 w 11372400"/>
              <a:gd name="connsiteY264" fmla="*/ 4420272 h 5929200"/>
              <a:gd name="connsiteX265" fmla="*/ 3266074 w 11372400"/>
              <a:gd name="connsiteY265" fmla="*/ 4822790 h 5929200"/>
              <a:gd name="connsiteX266" fmla="*/ 3699460 w 11372400"/>
              <a:gd name="connsiteY266" fmla="*/ 4822790 h 5929200"/>
              <a:gd name="connsiteX267" fmla="*/ 3699460 w 11372400"/>
              <a:gd name="connsiteY267" fmla="*/ 4420272 h 5929200"/>
              <a:gd name="connsiteX268" fmla="*/ 2825386 w 11372400"/>
              <a:gd name="connsiteY268" fmla="*/ 4420272 h 5929200"/>
              <a:gd name="connsiteX269" fmla="*/ 2825386 w 11372400"/>
              <a:gd name="connsiteY269" fmla="*/ 4822790 h 5929200"/>
              <a:gd name="connsiteX270" fmla="*/ 3258772 w 11372400"/>
              <a:gd name="connsiteY270" fmla="*/ 4822790 h 5929200"/>
              <a:gd name="connsiteX271" fmla="*/ 3258772 w 11372400"/>
              <a:gd name="connsiteY271" fmla="*/ 4420272 h 5929200"/>
              <a:gd name="connsiteX272" fmla="*/ 2384699 w 11372400"/>
              <a:gd name="connsiteY272" fmla="*/ 4420272 h 5929200"/>
              <a:gd name="connsiteX273" fmla="*/ 2384699 w 11372400"/>
              <a:gd name="connsiteY273" fmla="*/ 4822790 h 5929200"/>
              <a:gd name="connsiteX274" fmla="*/ 2818085 w 11372400"/>
              <a:gd name="connsiteY274" fmla="*/ 4822790 h 5929200"/>
              <a:gd name="connsiteX275" fmla="*/ 2818085 w 11372400"/>
              <a:gd name="connsiteY275" fmla="*/ 4420272 h 5929200"/>
              <a:gd name="connsiteX276" fmla="*/ 1944011 w 11372400"/>
              <a:gd name="connsiteY276" fmla="*/ 4420272 h 5929200"/>
              <a:gd name="connsiteX277" fmla="*/ 1944011 w 11372400"/>
              <a:gd name="connsiteY277" fmla="*/ 4822790 h 5929200"/>
              <a:gd name="connsiteX278" fmla="*/ 2377397 w 11372400"/>
              <a:gd name="connsiteY278" fmla="*/ 4822790 h 5929200"/>
              <a:gd name="connsiteX279" fmla="*/ 2377397 w 11372400"/>
              <a:gd name="connsiteY279" fmla="*/ 4420272 h 5929200"/>
              <a:gd name="connsiteX280" fmla="*/ 1503321 w 11372400"/>
              <a:gd name="connsiteY280" fmla="*/ 4420272 h 5929200"/>
              <a:gd name="connsiteX281" fmla="*/ 1503321 w 11372400"/>
              <a:gd name="connsiteY281" fmla="*/ 4822790 h 5929200"/>
              <a:gd name="connsiteX282" fmla="*/ 1936709 w 11372400"/>
              <a:gd name="connsiteY282" fmla="*/ 4822790 h 5929200"/>
              <a:gd name="connsiteX283" fmla="*/ 1936709 w 11372400"/>
              <a:gd name="connsiteY283" fmla="*/ 4420272 h 5929200"/>
              <a:gd name="connsiteX284" fmla="*/ 1062633 w 11372400"/>
              <a:gd name="connsiteY284" fmla="*/ 4420272 h 5929200"/>
              <a:gd name="connsiteX285" fmla="*/ 1062633 w 11372400"/>
              <a:gd name="connsiteY285" fmla="*/ 4822790 h 5929200"/>
              <a:gd name="connsiteX286" fmla="*/ 1496019 w 11372400"/>
              <a:gd name="connsiteY286" fmla="*/ 4822790 h 5929200"/>
              <a:gd name="connsiteX287" fmla="*/ 1496019 w 11372400"/>
              <a:gd name="connsiteY287" fmla="*/ 4420272 h 5929200"/>
              <a:gd name="connsiteX288" fmla="*/ 621945 w 11372400"/>
              <a:gd name="connsiteY288" fmla="*/ 4420272 h 5929200"/>
              <a:gd name="connsiteX289" fmla="*/ 621945 w 11372400"/>
              <a:gd name="connsiteY289" fmla="*/ 4822790 h 5929200"/>
              <a:gd name="connsiteX290" fmla="*/ 1055332 w 11372400"/>
              <a:gd name="connsiteY290" fmla="*/ 4822790 h 5929200"/>
              <a:gd name="connsiteX291" fmla="*/ 1055332 w 11372400"/>
              <a:gd name="connsiteY291" fmla="*/ 4420272 h 5929200"/>
              <a:gd name="connsiteX292" fmla="*/ 181257 w 11372400"/>
              <a:gd name="connsiteY292" fmla="*/ 4420272 h 5929200"/>
              <a:gd name="connsiteX293" fmla="*/ 181257 w 11372400"/>
              <a:gd name="connsiteY293" fmla="*/ 4822790 h 5929200"/>
              <a:gd name="connsiteX294" fmla="*/ 614643 w 11372400"/>
              <a:gd name="connsiteY294" fmla="*/ 4822790 h 5929200"/>
              <a:gd name="connsiteX295" fmla="*/ 614643 w 11372400"/>
              <a:gd name="connsiteY295" fmla="*/ 4420272 h 5929200"/>
              <a:gd name="connsiteX296" fmla="*/ 10757766 w 11372400"/>
              <a:gd name="connsiteY296" fmla="*/ 4010452 h 5929200"/>
              <a:gd name="connsiteX297" fmla="*/ 10757766 w 11372400"/>
              <a:gd name="connsiteY297" fmla="*/ 4412970 h 5929200"/>
              <a:gd name="connsiteX298" fmla="*/ 11191152 w 11372400"/>
              <a:gd name="connsiteY298" fmla="*/ 4412970 h 5929200"/>
              <a:gd name="connsiteX299" fmla="*/ 11191152 w 11372400"/>
              <a:gd name="connsiteY299" fmla="*/ 4010452 h 5929200"/>
              <a:gd name="connsiteX300" fmla="*/ 10317078 w 11372400"/>
              <a:gd name="connsiteY300" fmla="*/ 4010452 h 5929200"/>
              <a:gd name="connsiteX301" fmla="*/ 10317078 w 11372400"/>
              <a:gd name="connsiteY301" fmla="*/ 4412970 h 5929200"/>
              <a:gd name="connsiteX302" fmla="*/ 10750464 w 11372400"/>
              <a:gd name="connsiteY302" fmla="*/ 4412970 h 5929200"/>
              <a:gd name="connsiteX303" fmla="*/ 10750464 w 11372400"/>
              <a:gd name="connsiteY303" fmla="*/ 4010452 h 5929200"/>
              <a:gd name="connsiteX304" fmla="*/ 9876390 w 11372400"/>
              <a:gd name="connsiteY304" fmla="*/ 4010452 h 5929200"/>
              <a:gd name="connsiteX305" fmla="*/ 9876390 w 11372400"/>
              <a:gd name="connsiteY305" fmla="*/ 4412970 h 5929200"/>
              <a:gd name="connsiteX306" fmla="*/ 10309776 w 11372400"/>
              <a:gd name="connsiteY306" fmla="*/ 4412970 h 5929200"/>
              <a:gd name="connsiteX307" fmla="*/ 10309776 w 11372400"/>
              <a:gd name="connsiteY307" fmla="*/ 4010452 h 5929200"/>
              <a:gd name="connsiteX308" fmla="*/ 9435702 w 11372400"/>
              <a:gd name="connsiteY308" fmla="*/ 4010452 h 5929200"/>
              <a:gd name="connsiteX309" fmla="*/ 9435702 w 11372400"/>
              <a:gd name="connsiteY309" fmla="*/ 4412970 h 5929200"/>
              <a:gd name="connsiteX310" fmla="*/ 9869088 w 11372400"/>
              <a:gd name="connsiteY310" fmla="*/ 4412970 h 5929200"/>
              <a:gd name="connsiteX311" fmla="*/ 9869088 w 11372400"/>
              <a:gd name="connsiteY311" fmla="*/ 4010452 h 5929200"/>
              <a:gd name="connsiteX312" fmla="*/ 8995014 w 11372400"/>
              <a:gd name="connsiteY312" fmla="*/ 4010452 h 5929200"/>
              <a:gd name="connsiteX313" fmla="*/ 8995014 w 11372400"/>
              <a:gd name="connsiteY313" fmla="*/ 4412970 h 5929200"/>
              <a:gd name="connsiteX314" fmla="*/ 9428400 w 11372400"/>
              <a:gd name="connsiteY314" fmla="*/ 4412970 h 5929200"/>
              <a:gd name="connsiteX315" fmla="*/ 9428400 w 11372400"/>
              <a:gd name="connsiteY315" fmla="*/ 4010452 h 5929200"/>
              <a:gd name="connsiteX316" fmla="*/ 8554326 w 11372400"/>
              <a:gd name="connsiteY316" fmla="*/ 4010452 h 5929200"/>
              <a:gd name="connsiteX317" fmla="*/ 8554326 w 11372400"/>
              <a:gd name="connsiteY317" fmla="*/ 4412970 h 5929200"/>
              <a:gd name="connsiteX318" fmla="*/ 8987712 w 11372400"/>
              <a:gd name="connsiteY318" fmla="*/ 4412970 h 5929200"/>
              <a:gd name="connsiteX319" fmla="*/ 8987712 w 11372400"/>
              <a:gd name="connsiteY319" fmla="*/ 4010452 h 5929200"/>
              <a:gd name="connsiteX320" fmla="*/ 8113638 w 11372400"/>
              <a:gd name="connsiteY320" fmla="*/ 4010452 h 5929200"/>
              <a:gd name="connsiteX321" fmla="*/ 8113638 w 11372400"/>
              <a:gd name="connsiteY321" fmla="*/ 4412970 h 5929200"/>
              <a:gd name="connsiteX322" fmla="*/ 8547024 w 11372400"/>
              <a:gd name="connsiteY322" fmla="*/ 4412970 h 5929200"/>
              <a:gd name="connsiteX323" fmla="*/ 8547024 w 11372400"/>
              <a:gd name="connsiteY323" fmla="*/ 4010452 h 5929200"/>
              <a:gd name="connsiteX324" fmla="*/ 7672950 w 11372400"/>
              <a:gd name="connsiteY324" fmla="*/ 4010452 h 5929200"/>
              <a:gd name="connsiteX325" fmla="*/ 7672950 w 11372400"/>
              <a:gd name="connsiteY325" fmla="*/ 4412970 h 5929200"/>
              <a:gd name="connsiteX326" fmla="*/ 8106336 w 11372400"/>
              <a:gd name="connsiteY326" fmla="*/ 4412970 h 5929200"/>
              <a:gd name="connsiteX327" fmla="*/ 8106336 w 11372400"/>
              <a:gd name="connsiteY327" fmla="*/ 4010452 h 5929200"/>
              <a:gd name="connsiteX328" fmla="*/ 7232262 w 11372400"/>
              <a:gd name="connsiteY328" fmla="*/ 4010452 h 5929200"/>
              <a:gd name="connsiteX329" fmla="*/ 7232262 w 11372400"/>
              <a:gd name="connsiteY329" fmla="*/ 4412970 h 5929200"/>
              <a:gd name="connsiteX330" fmla="*/ 7665648 w 11372400"/>
              <a:gd name="connsiteY330" fmla="*/ 4412970 h 5929200"/>
              <a:gd name="connsiteX331" fmla="*/ 7665648 w 11372400"/>
              <a:gd name="connsiteY331" fmla="*/ 4010452 h 5929200"/>
              <a:gd name="connsiteX332" fmla="*/ 6791574 w 11372400"/>
              <a:gd name="connsiteY332" fmla="*/ 4010452 h 5929200"/>
              <a:gd name="connsiteX333" fmla="*/ 6791574 w 11372400"/>
              <a:gd name="connsiteY333" fmla="*/ 4412970 h 5929200"/>
              <a:gd name="connsiteX334" fmla="*/ 7224960 w 11372400"/>
              <a:gd name="connsiteY334" fmla="*/ 4412970 h 5929200"/>
              <a:gd name="connsiteX335" fmla="*/ 7224960 w 11372400"/>
              <a:gd name="connsiteY335" fmla="*/ 4010452 h 5929200"/>
              <a:gd name="connsiteX336" fmla="*/ 6350886 w 11372400"/>
              <a:gd name="connsiteY336" fmla="*/ 4010452 h 5929200"/>
              <a:gd name="connsiteX337" fmla="*/ 6350886 w 11372400"/>
              <a:gd name="connsiteY337" fmla="*/ 4412970 h 5929200"/>
              <a:gd name="connsiteX338" fmla="*/ 6784272 w 11372400"/>
              <a:gd name="connsiteY338" fmla="*/ 4412970 h 5929200"/>
              <a:gd name="connsiteX339" fmla="*/ 6784272 w 11372400"/>
              <a:gd name="connsiteY339" fmla="*/ 4010452 h 5929200"/>
              <a:gd name="connsiteX340" fmla="*/ 5910198 w 11372400"/>
              <a:gd name="connsiteY340" fmla="*/ 4010452 h 5929200"/>
              <a:gd name="connsiteX341" fmla="*/ 5910198 w 11372400"/>
              <a:gd name="connsiteY341" fmla="*/ 4412970 h 5929200"/>
              <a:gd name="connsiteX342" fmla="*/ 6343584 w 11372400"/>
              <a:gd name="connsiteY342" fmla="*/ 4412970 h 5929200"/>
              <a:gd name="connsiteX343" fmla="*/ 6343584 w 11372400"/>
              <a:gd name="connsiteY343" fmla="*/ 4010452 h 5929200"/>
              <a:gd name="connsiteX344" fmla="*/ 5469511 w 11372400"/>
              <a:gd name="connsiteY344" fmla="*/ 4010452 h 5929200"/>
              <a:gd name="connsiteX345" fmla="*/ 5469511 w 11372400"/>
              <a:gd name="connsiteY345" fmla="*/ 4412970 h 5929200"/>
              <a:gd name="connsiteX346" fmla="*/ 5902896 w 11372400"/>
              <a:gd name="connsiteY346" fmla="*/ 4412970 h 5929200"/>
              <a:gd name="connsiteX347" fmla="*/ 5902896 w 11372400"/>
              <a:gd name="connsiteY347" fmla="*/ 4010452 h 5929200"/>
              <a:gd name="connsiteX348" fmla="*/ 5028826 w 11372400"/>
              <a:gd name="connsiteY348" fmla="*/ 4010452 h 5929200"/>
              <a:gd name="connsiteX349" fmla="*/ 5028826 w 11372400"/>
              <a:gd name="connsiteY349" fmla="*/ 4412970 h 5929200"/>
              <a:gd name="connsiteX350" fmla="*/ 5462211 w 11372400"/>
              <a:gd name="connsiteY350" fmla="*/ 4412970 h 5929200"/>
              <a:gd name="connsiteX351" fmla="*/ 5462211 w 11372400"/>
              <a:gd name="connsiteY351" fmla="*/ 4010452 h 5929200"/>
              <a:gd name="connsiteX352" fmla="*/ 4588140 w 11372400"/>
              <a:gd name="connsiteY352" fmla="*/ 4010452 h 5929200"/>
              <a:gd name="connsiteX353" fmla="*/ 4588140 w 11372400"/>
              <a:gd name="connsiteY353" fmla="*/ 4412970 h 5929200"/>
              <a:gd name="connsiteX354" fmla="*/ 5021524 w 11372400"/>
              <a:gd name="connsiteY354" fmla="*/ 4412970 h 5929200"/>
              <a:gd name="connsiteX355" fmla="*/ 5021524 w 11372400"/>
              <a:gd name="connsiteY355" fmla="*/ 4010452 h 5929200"/>
              <a:gd name="connsiteX356" fmla="*/ 4147451 w 11372400"/>
              <a:gd name="connsiteY356" fmla="*/ 4010452 h 5929200"/>
              <a:gd name="connsiteX357" fmla="*/ 4147451 w 11372400"/>
              <a:gd name="connsiteY357" fmla="*/ 4412970 h 5929200"/>
              <a:gd name="connsiteX358" fmla="*/ 4580836 w 11372400"/>
              <a:gd name="connsiteY358" fmla="*/ 4412970 h 5929200"/>
              <a:gd name="connsiteX359" fmla="*/ 4580836 w 11372400"/>
              <a:gd name="connsiteY359" fmla="*/ 4010452 h 5929200"/>
              <a:gd name="connsiteX360" fmla="*/ 3706762 w 11372400"/>
              <a:gd name="connsiteY360" fmla="*/ 4010452 h 5929200"/>
              <a:gd name="connsiteX361" fmla="*/ 3706762 w 11372400"/>
              <a:gd name="connsiteY361" fmla="*/ 4412970 h 5929200"/>
              <a:gd name="connsiteX362" fmla="*/ 4140150 w 11372400"/>
              <a:gd name="connsiteY362" fmla="*/ 4412970 h 5929200"/>
              <a:gd name="connsiteX363" fmla="*/ 4140150 w 11372400"/>
              <a:gd name="connsiteY363" fmla="*/ 4010452 h 5929200"/>
              <a:gd name="connsiteX364" fmla="*/ 3266074 w 11372400"/>
              <a:gd name="connsiteY364" fmla="*/ 4010452 h 5929200"/>
              <a:gd name="connsiteX365" fmla="*/ 3266074 w 11372400"/>
              <a:gd name="connsiteY365" fmla="*/ 4412970 h 5929200"/>
              <a:gd name="connsiteX366" fmla="*/ 3699460 w 11372400"/>
              <a:gd name="connsiteY366" fmla="*/ 4412970 h 5929200"/>
              <a:gd name="connsiteX367" fmla="*/ 3699460 w 11372400"/>
              <a:gd name="connsiteY367" fmla="*/ 4010452 h 5929200"/>
              <a:gd name="connsiteX368" fmla="*/ 2825386 w 11372400"/>
              <a:gd name="connsiteY368" fmla="*/ 4010452 h 5929200"/>
              <a:gd name="connsiteX369" fmla="*/ 2825386 w 11372400"/>
              <a:gd name="connsiteY369" fmla="*/ 4412970 h 5929200"/>
              <a:gd name="connsiteX370" fmla="*/ 3258772 w 11372400"/>
              <a:gd name="connsiteY370" fmla="*/ 4412970 h 5929200"/>
              <a:gd name="connsiteX371" fmla="*/ 3258772 w 11372400"/>
              <a:gd name="connsiteY371" fmla="*/ 4010452 h 5929200"/>
              <a:gd name="connsiteX372" fmla="*/ 2384699 w 11372400"/>
              <a:gd name="connsiteY372" fmla="*/ 4010452 h 5929200"/>
              <a:gd name="connsiteX373" fmla="*/ 2384699 w 11372400"/>
              <a:gd name="connsiteY373" fmla="*/ 4412970 h 5929200"/>
              <a:gd name="connsiteX374" fmla="*/ 2818085 w 11372400"/>
              <a:gd name="connsiteY374" fmla="*/ 4412970 h 5929200"/>
              <a:gd name="connsiteX375" fmla="*/ 2818085 w 11372400"/>
              <a:gd name="connsiteY375" fmla="*/ 4010452 h 5929200"/>
              <a:gd name="connsiteX376" fmla="*/ 1944011 w 11372400"/>
              <a:gd name="connsiteY376" fmla="*/ 4010452 h 5929200"/>
              <a:gd name="connsiteX377" fmla="*/ 1944011 w 11372400"/>
              <a:gd name="connsiteY377" fmla="*/ 4412970 h 5929200"/>
              <a:gd name="connsiteX378" fmla="*/ 2377397 w 11372400"/>
              <a:gd name="connsiteY378" fmla="*/ 4412970 h 5929200"/>
              <a:gd name="connsiteX379" fmla="*/ 2377397 w 11372400"/>
              <a:gd name="connsiteY379" fmla="*/ 4010452 h 5929200"/>
              <a:gd name="connsiteX380" fmla="*/ 1503321 w 11372400"/>
              <a:gd name="connsiteY380" fmla="*/ 4010452 h 5929200"/>
              <a:gd name="connsiteX381" fmla="*/ 1503321 w 11372400"/>
              <a:gd name="connsiteY381" fmla="*/ 4412970 h 5929200"/>
              <a:gd name="connsiteX382" fmla="*/ 1936709 w 11372400"/>
              <a:gd name="connsiteY382" fmla="*/ 4412970 h 5929200"/>
              <a:gd name="connsiteX383" fmla="*/ 1936709 w 11372400"/>
              <a:gd name="connsiteY383" fmla="*/ 4010452 h 5929200"/>
              <a:gd name="connsiteX384" fmla="*/ 1062633 w 11372400"/>
              <a:gd name="connsiteY384" fmla="*/ 4010452 h 5929200"/>
              <a:gd name="connsiteX385" fmla="*/ 1062633 w 11372400"/>
              <a:gd name="connsiteY385" fmla="*/ 4412970 h 5929200"/>
              <a:gd name="connsiteX386" fmla="*/ 1496019 w 11372400"/>
              <a:gd name="connsiteY386" fmla="*/ 4412970 h 5929200"/>
              <a:gd name="connsiteX387" fmla="*/ 1496019 w 11372400"/>
              <a:gd name="connsiteY387" fmla="*/ 4010452 h 5929200"/>
              <a:gd name="connsiteX388" fmla="*/ 621945 w 11372400"/>
              <a:gd name="connsiteY388" fmla="*/ 4010452 h 5929200"/>
              <a:gd name="connsiteX389" fmla="*/ 621945 w 11372400"/>
              <a:gd name="connsiteY389" fmla="*/ 4412970 h 5929200"/>
              <a:gd name="connsiteX390" fmla="*/ 1055332 w 11372400"/>
              <a:gd name="connsiteY390" fmla="*/ 4412970 h 5929200"/>
              <a:gd name="connsiteX391" fmla="*/ 1055332 w 11372400"/>
              <a:gd name="connsiteY391" fmla="*/ 4010452 h 5929200"/>
              <a:gd name="connsiteX392" fmla="*/ 181257 w 11372400"/>
              <a:gd name="connsiteY392" fmla="*/ 4010452 h 5929200"/>
              <a:gd name="connsiteX393" fmla="*/ 181257 w 11372400"/>
              <a:gd name="connsiteY393" fmla="*/ 4412970 h 5929200"/>
              <a:gd name="connsiteX394" fmla="*/ 614643 w 11372400"/>
              <a:gd name="connsiteY394" fmla="*/ 4412970 h 5929200"/>
              <a:gd name="connsiteX395" fmla="*/ 614643 w 11372400"/>
              <a:gd name="connsiteY395" fmla="*/ 4010452 h 5929200"/>
              <a:gd name="connsiteX396" fmla="*/ 10757766 w 11372400"/>
              <a:gd name="connsiteY396" fmla="*/ 3600632 h 5929200"/>
              <a:gd name="connsiteX397" fmla="*/ 10757766 w 11372400"/>
              <a:gd name="connsiteY397" fmla="*/ 4003150 h 5929200"/>
              <a:gd name="connsiteX398" fmla="*/ 11191152 w 11372400"/>
              <a:gd name="connsiteY398" fmla="*/ 4003150 h 5929200"/>
              <a:gd name="connsiteX399" fmla="*/ 11191152 w 11372400"/>
              <a:gd name="connsiteY399" fmla="*/ 3600632 h 5929200"/>
              <a:gd name="connsiteX400" fmla="*/ 10317078 w 11372400"/>
              <a:gd name="connsiteY400" fmla="*/ 3600632 h 5929200"/>
              <a:gd name="connsiteX401" fmla="*/ 10317078 w 11372400"/>
              <a:gd name="connsiteY401" fmla="*/ 4003150 h 5929200"/>
              <a:gd name="connsiteX402" fmla="*/ 10750464 w 11372400"/>
              <a:gd name="connsiteY402" fmla="*/ 4003150 h 5929200"/>
              <a:gd name="connsiteX403" fmla="*/ 10750464 w 11372400"/>
              <a:gd name="connsiteY403" fmla="*/ 3600632 h 5929200"/>
              <a:gd name="connsiteX404" fmla="*/ 9876390 w 11372400"/>
              <a:gd name="connsiteY404" fmla="*/ 3600632 h 5929200"/>
              <a:gd name="connsiteX405" fmla="*/ 9876390 w 11372400"/>
              <a:gd name="connsiteY405" fmla="*/ 4003150 h 5929200"/>
              <a:gd name="connsiteX406" fmla="*/ 10309776 w 11372400"/>
              <a:gd name="connsiteY406" fmla="*/ 4003150 h 5929200"/>
              <a:gd name="connsiteX407" fmla="*/ 10309776 w 11372400"/>
              <a:gd name="connsiteY407" fmla="*/ 3600632 h 5929200"/>
              <a:gd name="connsiteX408" fmla="*/ 9435702 w 11372400"/>
              <a:gd name="connsiteY408" fmla="*/ 3600632 h 5929200"/>
              <a:gd name="connsiteX409" fmla="*/ 9435702 w 11372400"/>
              <a:gd name="connsiteY409" fmla="*/ 4003150 h 5929200"/>
              <a:gd name="connsiteX410" fmla="*/ 9869088 w 11372400"/>
              <a:gd name="connsiteY410" fmla="*/ 4003150 h 5929200"/>
              <a:gd name="connsiteX411" fmla="*/ 9869088 w 11372400"/>
              <a:gd name="connsiteY411" fmla="*/ 3600632 h 5929200"/>
              <a:gd name="connsiteX412" fmla="*/ 8995014 w 11372400"/>
              <a:gd name="connsiteY412" fmla="*/ 3600632 h 5929200"/>
              <a:gd name="connsiteX413" fmla="*/ 8995014 w 11372400"/>
              <a:gd name="connsiteY413" fmla="*/ 4003150 h 5929200"/>
              <a:gd name="connsiteX414" fmla="*/ 9428400 w 11372400"/>
              <a:gd name="connsiteY414" fmla="*/ 4003150 h 5929200"/>
              <a:gd name="connsiteX415" fmla="*/ 9428400 w 11372400"/>
              <a:gd name="connsiteY415" fmla="*/ 3600632 h 5929200"/>
              <a:gd name="connsiteX416" fmla="*/ 8554326 w 11372400"/>
              <a:gd name="connsiteY416" fmla="*/ 3600632 h 5929200"/>
              <a:gd name="connsiteX417" fmla="*/ 8554326 w 11372400"/>
              <a:gd name="connsiteY417" fmla="*/ 4003150 h 5929200"/>
              <a:gd name="connsiteX418" fmla="*/ 8987712 w 11372400"/>
              <a:gd name="connsiteY418" fmla="*/ 4003150 h 5929200"/>
              <a:gd name="connsiteX419" fmla="*/ 8987712 w 11372400"/>
              <a:gd name="connsiteY419" fmla="*/ 3600632 h 5929200"/>
              <a:gd name="connsiteX420" fmla="*/ 8113638 w 11372400"/>
              <a:gd name="connsiteY420" fmla="*/ 3600632 h 5929200"/>
              <a:gd name="connsiteX421" fmla="*/ 8113638 w 11372400"/>
              <a:gd name="connsiteY421" fmla="*/ 4003150 h 5929200"/>
              <a:gd name="connsiteX422" fmla="*/ 8547024 w 11372400"/>
              <a:gd name="connsiteY422" fmla="*/ 4003150 h 5929200"/>
              <a:gd name="connsiteX423" fmla="*/ 8547024 w 11372400"/>
              <a:gd name="connsiteY423" fmla="*/ 3600632 h 5929200"/>
              <a:gd name="connsiteX424" fmla="*/ 7672950 w 11372400"/>
              <a:gd name="connsiteY424" fmla="*/ 3600632 h 5929200"/>
              <a:gd name="connsiteX425" fmla="*/ 7672950 w 11372400"/>
              <a:gd name="connsiteY425" fmla="*/ 4003150 h 5929200"/>
              <a:gd name="connsiteX426" fmla="*/ 8106336 w 11372400"/>
              <a:gd name="connsiteY426" fmla="*/ 4003150 h 5929200"/>
              <a:gd name="connsiteX427" fmla="*/ 8106336 w 11372400"/>
              <a:gd name="connsiteY427" fmla="*/ 3600632 h 5929200"/>
              <a:gd name="connsiteX428" fmla="*/ 7232262 w 11372400"/>
              <a:gd name="connsiteY428" fmla="*/ 3600632 h 5929200"/>
              <a:gd name="connsiteX429" fmla="*/ 7232262 w 11372400"/>
              <a:gd name="connsiteY429" fmla="*/ 4003150 h 5929200"/>
              <a:gd name="connsiteX430" fmla="*/ 7665648 w 11372400"/>
              <a:gd name="connsiteY430" fmla="*/ 4003150 h 5929200"/>
              <a:gd name="connsiteX431" fmla="*/ 7665648 w 11372400"/>
              <a:gd name="connsiteY431" fmla="*/ 3600632 h 5929200"/>
              <a:gd name="connsiteX432" fmla="*/ 6791574 w 11372400"/>
              <a:gd name="connsiteY432" fmla="*/ 3600632 h 5929200"/>
              <a:gd name="connsiteX433" fmla="*/ 6791574 w 11372400"/>
              <a:gd name="connsiteY433" fmla="*/ 4003150 h 5929200"/>
              <a:gd name="connsiteX434" fmla="*/ 7224960 w 11372400"/>
              <a:gd name="connsiteY434" fmla="*/ 4003150 h 5929200"/>
              <a:gd name="connsiteX435" fmla="*/ 7224960 w 11372400"/>
              <a:gd name="connsiteY435" fmla="*/ 3600632 h 5929200"/>
              <a:gd name="connsiteX436" fmla="*/ 6350886 w 11372400"/>
              <a:gd name="connsiteY436" fmla="*/ 3600632 h 5929200"/>
              <a:gd name="connsiteX437" fmla="*/ 6350886 w 11372400"/>
              <a:gd name="connsiteY437" fmla="*/ 4003150 h 5929200"/>
              <a:gd name="connsiteX438" fmla="*/ 6784272 w 11372400"/>
              <a:gd name="connsiteY438" fmla="*/ 4003150 h 5929200"/>
              <a:gd name="connsiteX439" fmla="*/ 6784272 w 11372400"/>
              <a:gd name="connsiteY439" fmla="*/ 3600632 h 5929200"/>
              <a:gd name="connsiteX440" fmla="*/ 5910198 w 11372400"/>
              <a:gd name="connsiteY440" fmla="*/ 3600632 h 5929200"/>
              <a:gd name="connsiteX441" fmla="*/ 5910198 w 11372400"/>
              <a:gd name="connsiteY441" fmla="*/ 4003150 h 5929200"/>
              <a:gd name="connsiteX442" fmla="*/ 6343584 w 11372400"/>
              <a:gd name="connsiteY442" fmla="*/ 4003150 h 5929200"/>
              <a:gd name="connsiteX443" fmla="*/ 6343584 w 11372400"/>
              <a:gd name="connsiteY443" fmla="*/ 3600632 h 5929200"/>
              <a:gd name="connsiteX444" fmla="*/ 5469511 w 11372400"/>
              <a:gd name="connsiteY444" fmla="*/ 3600632 h 5929200"/>
              <a:gd name="connsiteX445" fmla="*/ 5469511 w 11372400"/>
              <a:gd name="connsiteY445" fmla="*/ 4003150 h 5929200"/>
              <a:gd name="connsiteX446" fmla="*/ 5902896 w 11372400"/>
              <a:gd name="connsiteY446" fmla="*/ 4003150 h 5929200"/>
              <a:gd name="connsiteX447" fmla="*/ 5902896 w 11372400"/>
              <a:gd name="connsiteY447" fmla="*/ 3600632 h 5929200"/>
              <a:gd name="connsiteX448" fmla="*/ 5028826 w 11372400"/>
              <a:gd name="connsiteY448" fmla="*/ 3600632 h 5929200"/>
              <a:gd name="connsiteX449" fmla="*/ 5028826 w 11372400"/>
              <a:gd name="connsiteY449" fmla="*/ 4003150 h 5929200"/>
              <a:gd name="connsiteX450" fmla="*/ 5462211 w 11372400"/>
              <a:gd name="connsiteY450" fmla="*/ 4003150 h 5929200"/>
              <a:gd name="connsiteX451" fmla="*/ 5462211 w 11372400"/>
              <a:gd name="connsiteY451" fmla="*/ 3600632 h 5929200"/>
              <a:gd name="connsiteX452" fmla="*/ 4588140 w 11372400"/>
              <a:gd name="connsiteY452" fmla="*/ 3600632 h 5929200"/>
              <a:gd name="connsiteX453" fmla="*/ 4588140 w 11372400"/>
              <a:gd name="connsiteY453" fmla="*/ 4003150 h 5929200"/>
              <a:gd name="connsiteX454" fmla="*/ 5021524 w 11372400"/>
              <a:gd name="connsiteY454" fmla="*/ 4003150 h 5929200"/>
              <a:gd name="connsiteX455" fmla="*/ 5021524 w 11372400"/>
              <a:gd name="connsiteY455" fmla="*/ 3600632 h 5929200"/>
              <a:gd name="connsiteX456" fmla="*/ 4147451 w 11372400"/>
              <a:gd name="connsiteY456" fmla="*/ 3600632 h 5929200"/>
              <a:gd name="connsiteX457" fmla="*/ 4147451 w 11372400"/>
              <a:gd name="connsiteY457" fmla="*/ 4003150 h 5929200"/>
              <a:gd name="connsiteX458" fmla="*/ 4580836 w 11372400"/>
              <a:gd name="connsiteY458" fmla="*/ 4003150 h 5929200"/>
              <a:gd name="connsiteX459" fmla="*/ 4580836 w 11372400"/>
              <a:gd name="connsiteY459" fmla="*/ 3600632 h 5929200"/>
              <a:gd name="connsiteX460" fmla="*/ 3706762 w 11372400"/>
              <a:gd name="connsiteY460" fmla="*/ 3600632 h 5929200"/>
              <a:gd name="connsiteX461" fmla="*/ 3706762 w 11372400"/>
              <a:gd name="connsiteY461" fmla="*/ 4003150 h 5929200"/>
              <a:gd name="connsiteX462" fmla="*/ 4140150 w 11372400"/>
              <a:gd name="connsiteY462" fmla="*/ 4003150 h 5929200"/>
              <a:gd name="connsiteX463" fmla="*/ 4140150 w 11372400"/>
              <a:gd name="connsiteY463" fmla="*/ 3600632 h 5929200"/>
              <a:gd name="connsiteX464" fmla="*/ 3266074 w 11372400"/>
              <a:gd name="connsiteY464" fmla="*/ 3600632 h 5929200"/>
              <a:gd name="connsiteX465" fmla="*/ 3266074 w 11372400"/>
              <a:gd name="connsiteY465" fmla="*/ 4003150 h 5929200"/>
              <a:gd name="connsiteX466" fmla="*/ 3699460 w 11372400"/>
              <a:gd name="connsiteY466" fmla="*/ 4003150 h 5929200"/>
              <a:gd name="connsiteX467" fmla="*/ 3699460 w 11372400"/>
              <a:gd name="connsiteY467" fmla="*/ 3600632 h 5929200"/>
              <a:gd name="connsiteX468" fmla="*/ 2825386 w 11372400"/>
              <a:gd name="connsiteY468" fmla="*/ 3600632 h 5929200"/>
              <a:gd name="connsiteX469" fmla="*/ 2825386 w 11372400"/>
              <a:gd name="connsiteY469" fmla="*/ 4003150 h 5929200"/>
              <a:gd name="connsiteX470" fmla="*/ 3258772 w 11372400"/>
              <a:gd name="connsiteY470" fmla="*/ 4003150 h 5929200"/>
              <a:gd name="connsiteX471" fmla="*/ 3258772 w 11372400"/>
              <a:gd name="connsiteY471" fmla="*/ 3600632 h 5929200"/>
              <a:gd name="connsiteX472" fmla="*/ 2384699 w 11372400"/>
              <a:gd name="connsiteY472" fmla="*/ 3600632 h 5929200"/>
              <a:gd name="connsiteX473" fmla="*/ 2384699 w 11372400"/>
              <a:gd name="connsiteY473" fmla="*/ 4003150 h 5929200"/>
              <a:gd name="connsiteX474" fmla="*/ 2818085 w 11372400"/>
              <a:gd name="connsiteY474" fmla="*/ 4003150 h 5929200"/>
              <a:gd name="connsiteX475" fmla="*/ 2818085 w 11372400"/>
              <a:gd name="connsiteY475" fmla="*/ 3600632 h 5929200"/>
              <a:gd name="connsiteX476" fmla="*/ 1944011 w 11372400"/>
              <a:gd name="connsiteY476" fmla="*/ 3600632 h 5929200"/>
              <a:gd name="connsiteX477" fmla="*/ 1944011 w 11372400"/>
              <a:gd name="connsiteY477" fmla="*/ 4003150 h 5929200"/>
              <a:gd name="connsiteX478" fmla="*/ 2377397 w 11372400"/>
              <a:gd name="connsiteY478" fmla="*/ 4003150 h 5929200"/>
              <a:gd name="connsiteX479" fmla="*/ 2377397 w 11372400"/>
              <a:gd name="connsiteY479" fmla="*/ 3600632 h 5929200"/>
              <a:gd name="connsiteX480" fmla="*/ 1503321 w 11372400"/>
              <a:gd name="connsiteY480" fmla="*/ 3600632 h 5929200"/>
              <a:gd name="connsiteX481" fmla="*/ 1503321 w 11372400"/>
              <a:gd name="connsiteY481" fmla="*/ 4003150 h 5929200"/>
              <a:gd name="connsiteX482" fmla="*/ 1936709 w 11372400"/>
              <a:gd name="connsiteY482" fmla="*/ 4003150 h 5929200"/>
              <a:gd name="connsiteX483" fmla="*/ 1936709 w 11372400"/>
              <a:gd name="connsiteY483" fmla="*/ 3600632 h 5929200"/>
              <a:gd name="connsiteX484" fmla="*/ 1062633 w 11372400"/>
              <a:gd name="connsiteY484" fmla="*/ 3600632 h 5929200"/>
              <a:gd name="connsiteX485" fmla="*/ 1062633 w 11372400"/>
              <a:gd name="connsiteY485" fmla="*/ 4003150 h 5929200"/>
              <a:gd name="connsiteX486" fmla="*/ 1496019 w 11372400"/>
              <a:gd name="connsiteY486" fmla="*/ 4003150 h 5929200"/>
              <a:gd name="connsiteX487" fmla="*/ 1496019 w 11372400"/>
              <a:gd name="connsiteY487" fmla="*/ 3600632 h 5929200"/>
              <a:gd name="connsiteX488" fmla="*/ 621945 w 11372400"/>
              <a:gd name="connsiteY488" fmla="*/ 3600632 h 5929200"/>
              <a:gd name="connsiteX489" fmla="*/ 621945 w 11372400"/>
              <a:gd name="connsiteY489" fmla="*/ 4003150 h 5929200"/>
              <a:gd name="connsiteX490" fmla="*/ 1055332 w 11372400"/>
              <a:gd name="connsiteY490" fmla="*/ 4003150 h 5929200"/>
              <a:gd name="connsiteX491" fmla="*/ 1055332 w 11372400"/>
              <a:gd name="connsiteY491" fmla="*/ 3600632 h 5929200"/>
              <a:gd name="connsiteX492" fmla="*/ 181257 w 11372400"/>
              <a:gd name="connsiteY492" fmla="*/ 3600632 h 5929200"/>
              <a:gd name="connsiteX493" fmla="*/ 181257 w 11372400"/>
              <a:gd name="connsiteY493" fmla="*/ 4003150 h 5929200"/>
              <a:gd name="connsiteX494" fmla="*/ 614643 w 11372400"/>
              <a:gd name="connsiteY494" fmla="*/ 4003150 h 5929200"/>
              <a:gd name="connsiteX495" fmla="*/ 614643 w 11372400"/>
              <a:gd name="connsiteY495" fmla="*/ 3600632 h 5929200"/>
              <a:gd name="connsiteX496" fmla="*/ 10757766 w 11372400"/>
              <a:gd name="connsiteY496" fmla="*/ 3190812 h 5929200"/>
              <a:gd name="connsiteX497" fmla="*/ 10757766 w 11372400"/>
              <a:gd name="connsiteY497" fmla="*/ 3593330 h 5929200"/>
              <a:gd name="connsiteX498" fmla="*/ 11191152 w 11372400"/>
              <a:gd name="connsiteY498" fmla="*/ 3593330 h 5929200"/>
              <a:gd name="connsiteX499" fmla="*/ 11191152 w 11372400"/>
              <a:gd name="connsiteY499" fmla="*/ 3190812 h 5929200"/>
              <a:gd name="connsiteX500" fmla="*/ 10317078 w 11372400"/>
              <a:gd name="connsiteY500" fmla="*/ 3190812 h 5929200"/>
              <a:gd name="connsiteX501" fmla="*/ 10317078 w 11372400"/>
              <a:gd name="connsiteY501" fmla="*/ 3593330 h 5929200"/>
              <a:gd name="connsiteX502" fmla="*/ 10750464 w 11372400"/>
              <a:gd name="connsiteY502" fmla="*/ 3593330 h 5929200"/>
              <a:gd name="connsiteX503" fmla="*/ 10750464 w 11372400"/>
              <a:gd name="connsiteY503" fmla="*/ 3190812 h 5929200"/>
              <a:gd name="connsiteX504" fmla="*/ 9876390 w 11372400"/>
              <a:gd name="connsiteY504" fmla="*/ 3190812 h 5929200"/>
              <a:gd name="connsiteX505" fmla="*/ 9876390 w 11372400"/>
              <a:gd name="connsiteY505" fmla="*/ 3593330 h 5929200"/>
              <a:gd name="connsiteX506" fmla="*/ 10309776 w 11372400"/>
              <a:gd name="connsiteY506" fmla="*/ 3593330 h 5929200"/>
              <a:gd name="connsiteX507" fmla="*/ 10309776 w 11372400"/>
              <a:gd name="connsiteY507" fmla="*/ 3190812 h 5929200"/>
              <a:gd name="connsiteX508" fmla="*/ 9435702 w 11372400"/>
              <a:gd name="connsiteY508" fmla="*/ 3190812 h 5929200"/>
              <a:gd name="connsiteX509" fmla="*/ 9435702 w 11372400"/>
              <a:gd name="connsiteY509" fmla="*/ 3593330 h 5929200"/>
              <a:gd name="connsiteX510" fmla="*/ 9869088 w 11372400"/>
              <a:gd name="connsiteY510" fmla="*/ 3593330 h 5929200"/>
              <a:gd name="connsiteX511" fmla="*/ 9869088 w 11372400"/>
              <a:gd name="connsiteY511" fmla="*/ 3190812 h 5929200"/>
              <a:gd name="connsiteX512" fmla="*/ 8995014 w 11372400"/>
              <a:gd name="connsiteY512" fmla="*/ 3190812 h 5929200"/>
              <a:gd name="connsiteX513" fmla="*/ 8995014 w 11372400"/>
              <a:gd name="connsiteY513" fmla="*/ 3593330 h 5929200"/>
              <a:gd name="connsiteX514" fmla="*/ 9428400 w 11372400"/>
              <a:gd name="connsiteY514" fmla="*/ 3593330 h 5929200"/>
              <a:gd name="connsiteX515" fmla="*/ 9428400 w 11372400"/>
              <a:gd name="connsiteY515" fmla="*/ 3190812 h 5929200"/>
              <a:gd name="connsiteX516" fmla="*/ 8554326 w 11372400"/>
              <a:gd name="connsiteY516" fmla="*/ 3190812 h 5929200"/>
              <a:gd name="connsiteX517" fmla="*/ 8554326 w 11372400"/>
              <a:gd name="connsiteY517" fmla="*/ 3593330 h 5929200"/>
              <a:gd name="connsiteX518" fmla="*/ 8987712 w 11372400"/>
              <a:gd name="connsiteY518" fmla="*/ 3593330 h 5929200"/>
              <a:gd name="connsiteX519" fmla="*/ 8987712 w 11372400"/>
              <a:gd name="connsiteY519" fmla="*/ 3190812 h 5929200"/>
              <a:gd name="connsiteX520" fmla="*/ 8113638 w 11372400"/>
              <a:gd name="connsiteY520" fmla="*/ 3190812 h 5929200"/>
              <a:gd name="connsiteX521" fmla="*/ 8113638 w 11372400"/>
              <a:gd name="connsiteY521" fmla="*/ 3593330 h 5929200"/>
              <a:gd name="connsiteX522" fmla="*/ 8547024 w 11372400"/>
              <a:gd name="connsiteY522" fmla="*/ 3593330 h 5929200"/>
              <a:gd name="connsiteX523" fmla="*/ 8547024 w 11372400"/>
              <a:gd name="connsiteY523" fmla="*/ 3190812 h 5929200"/>
              <a:gd name="connsiteX524" fmla="*/ 7672950 w 11372400"/>
              <a:gd name="connsiteY524" fmla="*/ 3190812 h 5929200"/>
              <a:gd name="connsiteX525" fmla="*/ 7672950 w 11372400"/>
              <a:gd name="connsiteY525" fmla="*/ 3593330 h 5929200"/>
              <a:gd name="connsiteX526" fmla="*/ 8106336 w 11372400"/>
              <a:gd name="connsiteY526" fmla="*/ 3593330 h 5929200"/>
              <a:gd name="connsiteX527" fmla="*/ 8106336 w 11372400"/>
              <a:gd name="connsiteY527" fmla="*/ 3190812 h 5929200"/>
              <a:gd name="connsiteX528" fmla="*/ 7232262 w 11372400"/>
              <a:gd name="connsiteY528" fmla="*/ 3190812 h 5929200"/>
              <a:gd name="connsiteX529" fmla="*/ 7232262 w 11372400"/>
              <a:gd name="connsiteY529" fmla="*/ 3593330 h 5929200"/>
              <a:gd name="connsiteX530" fmla="*/ 7665648 w 11372400"/>
              <a:gd name="connsiteY530" fmla="*/ 3593330 h 5929200"/>
              <a:gd name="connsiteX531" fmla="*/ 7665648 w 11372400"/>
              <a:gd name="connsiteY531" fmla="*/ 3190812 h 5929200"/>
              <a:gd name="connsiteX532" fmla="*/ 6791574 w 11372400"/>
              <a:gd name="connsiteY532" fmla="*/ 3190812 h 5929200"/>
              <a:gd name="connsiteX533" fmla="*/ 6791574 w 11372400"/>
              <a:gd name="connsiteY533" fmla="*/ 3593330 h 5929200"/>
              <a:gd name="connsiteX534" fmla="*/ 7224960 w 11372400"/>
              <a:gd name="connsiteY534" fmla="*/ 3593330 h 5929200"/>
              <a:gd name="connsiteX535" fmla="*/ 7224960 w 11372400"/>
              <a:gd name="connsiteY535" fmla="*/ 3190812 h 5929200"/>
              <a:gd name="connsiteX536" fmla="*/ 6350886 w 11372400"/>
              <a:gd name="connsiteY536" fmla="*/ 3190812 h 5929200"/>
              <a:gd name="connsiteX537" fmla="*/ 6350886 w 11372400"/>
              <a:gd name="connsiteY537" fmla="*/ 3593330 h 5929200"/>
              <a:gd name="connsiteX538" fmla="*/ 6784272 w 11372400"/>
              <a:gd name="connsiteY538" fmla="*/ 3593330 h 5929200"/>
              <a:gd name="connsiteX539" fmla="*/ 6784272 w 11372400"/>
              <a:gd name="connsiteY539" fmla="*/ 3190812 h 5929200"/>
              <a:gd name="connsiteX540" fmla="*/ 5910198 w 11372400"/>
              <a:gd name="connsiteY540" fmla="*/ 3190812 h 5929200"/>
              <a:gd name="connsiteX541" fmla="*/ 5910198 w 11372400"/>
              <a:gd name="connsiteY541" fmla="*/ 3593330 h 5929200"/>
              <a:gd name="connsiteX542" fmla="*/ 6343584 w 11372400"/>
              <a:gd name="connsiteY542" fmla="*/ 3593330 h 5929200"/>
              <a:gd name="connsiteX543" fmla="*/ 6343584 w 11372400"/>
              <a:gd name="connsiteY543" fmla="*/ 3190812 h 5929200"/>
              <a:gd name="connsiteX544" fmla="*/ 5469511 w 11372400"/>
              <a:gd name="connsiteY544" fmla="*/ 3190812 h 5929200"/>
              <a:gd name="connsiteX545" fmla="*/ 5469511 w 11372400"/>
              <a:gd name="connsiteY545" fmla="*/ 3593330 h 5929200"/>
              <a:gd name="connsiteX546" fmla="*/ 5902896 w 11372400"/>
              <a:gd name="connsiteY546" fmla="*/ 3593330 h 5929200"/>
              <a:gd name="connsiteX547" fmla="*/ 5902896 w 11372400"/>
              <a:gd name="connsiteY547" fmla="*/ 3190812 h 5929200"/>
              <a:gd name="connsiteX548" fmla="*/ 5028826 w 11372400"/>
              <a:gd name="connsiteY548" fmla="*/ 3190812 h 5929200"/>
              <a:gd name="connsiteX549" fmla="*/ 5028826 w 11372400"/>
              <a:gd name="connsiteY549" fmla="*/ 3593330 h 5929200"/>
              <a:gd name="connsiteX550" fmla="*/ 5462211 w 11372400"/>
              <a:gd name="connsiteY550" fmla="*/ 3593330 h 5929200"/>
              <a:gd name="connsiteX551" fmla="*/ 5462211 w 11372400"/>
              <a:gd name="connsiteY551" fmla="*/ 3190812 h 5929200"/>
              <a:gd name="connsiteX552" fmla="*/ 4588140 w 11372400"/>
              <a:gd name="connsiteY552" fmla="*/ 3190812 h 5929200"/>
              <a:gd name="connsiteX553" fmla="*/ 4588140 w 11372400"/>
              <a:gd name="connsiteY553" fmla="*/ 3593330 h 5929200"/>
              <a:gd name="connsiteX554" fmla="*/ 5021524 w 11372400"/>
              <a:gd name="connsiteY554" fmla="*/ 3593330 h 5929200"/>
              <a:gd name="connsiteX555" fmla="*/ 5021524 w 11372400"/>
              <a:gd name="connsiteY555" fmla="*/ 3190812 h 5929200"/>
              <a:gd name="connsiteX556" fmla="*/ 4147451 w 11372400"/>
              <a:gd name="connsiteY556" fmla="*/ 3190812 h 5929200"/>
              <a:gd name="connsiteX557" fmla="*/ 4147451 w 11372400"/>
              <a:gd name="connsiteY557" fmla="*/ 3593330 h 5929200"/>
              <a:gd name="connsiteX558" fmla="*/ 4580836 w 11372400"/>
              <a:gd name="connsiteY558" fmla="*/ 3593330 h 5929200"/>
              <a:gd name="connsiteX559" fmla="*/ 4580836 w 11372400"/>
              <a:gd name="connsiteY559" fmla="*/ 3190812 h 5929200"/>
              <a:gd name="connsiteX560" fmla="*/ 3706762 w 11372400"/>
              <a:gd name="connsiteY560" fmla="*/ 3190812 h 5929200"/>
              <a:gd name="connsiteX561" fmla="*/ 3706762 w 11372400"/>
              <a:gd name="connsiteY561" fmla="*/ 3593330 h 5929200"/>
              <a:gd name="connsiteX562" fmla="*/ 4140150 w 11372400"/>
              <a:gd name="connsiteY562" fmla="*/ 3593330 h 5929200"/>
              <a:gd name="connsiteX563" fmla="*/ 4140150 w 11372400"/>
              <a:gd name="connsiteY563" fmla="*/ 3190812 h 5929200"/>
              <a:gd name="connsiteX564" fmla="*/ 3266074 w 11372400"/>
              <a:gd name="connsiteY564" fmla="*/ 3190812 h 5929200"/>
              <a:gd name="connsiteX565" fmla="*/ 3266074 w 11372400"/>
              <a:gd name="connsiteY565" fmla="*/ 3593330 h 5929200"/>
              <a:gd name="connsiteX566" fmla="*/ 3699460 w 11372400"/>
              <a:gd name="connsiteY566" fmla="*/ 3593330 h 5929200"/>
              <a:gd name="connsiteX567" fmla="*/ 3699460 w 11372400"/>
              <a:gd name="connsiteY567" fmla="*/ 3190812 h 5929200"/>
              <a:gd name="connsiteX568" fmla="*/ 2825386 w 11372400"/>
              <a:gd name="connsiteY568" fmla="*/ 3190812 h 5929200"/>
              <a:gd name="connsiteX569" fmla="*/ 2825386 w 11372400"/>
              <a:gd name="connsiteY569" fmla="*/ 3593330 h 5929200"/>
              <a:gd name="connsiteX570" fmla="*/ 3258772 w 11372400"/>
              <a:gd name="connsiteY570" fmla="*/ 3593330 h 5929200"/>
              <a:gd name="connsiteX571" fmla="*/ 3258772 w 11372400"/>
              <a:gd name="connsiteY571" fmla="*/ 3190812 h 5929200"/>
              <a:gd name="connsiteX572" fmla="*/ 2384699 w 11372400"/>
              <a:gd name="connsiteY572" fmla="*/ 3190812 h 5929200"/>
              <a:gd name="connsiteX573" fmla="*/ 2384699 w 11372400"/>
              <a:gd name="connsiteY573" fmla="*/ 3593330 h 5929200"/>
              <a:gd name="connsiteX574" fmla="*/ 2818085 w 11372400"/>
              <a:gd name="connsiteY574" fmla="*/ 3593330 h 5929200"/>
              <a:gd name="connsiteX575" fmla="*/ 2818085 w 11372400"/>
              <a:gd name="connsiteY575" fmla="*/ 3190812 h 5929200"/>
              <a:gd name="connsiteX576" fmla="*/ 1944011 w 11372400"/>
              <a:gd name="connsiteY576" fmla="*/ 3190812 h 5929200"/>
              <a:gd name="connsiteX577" fmla="*/ 1944011 w 11372400"/>
              <a:gd name="connsiteY577" fmla="*/ 3593330 h 5929200"/>
              <a:gd name="connsiteX578" fmla="*/ 2377397 w 11372400"/>
              <a:gd name="connsiteY578" fmla="*/ 3593330 h 5929200"/>
              <a:gd name="connsiteX579" fmla="*/ 2377397 w 11372400"/>
              <a:gd name="connsiteY579" fmla="*/ 3190812 h 5929200"/>
              <a:gd name="connsiteX580" fmla="*/ 1503321 w 11372400"/>
              <a:gd name="connsiteY580" fmla="*/ 3190812 h 5929200"/>
              <a:gd name="connsiteX581" fmla="*/ 1503321 w 11372400"/>
              <a:gd name="connsiteY581" fmla="*/ 3593330 h 5929200"/>
              <a:gd name="connsiteX582" fmla="*/ 1936709 w 11372400"/>
              <a:gd name="connsiteY582" fmla="*/ 3593330 h 5929200"/>
              <a:gd name="connsiteX583" fmla="*/ 1936709 w 11372400"/>
              <a:gd name="connsiteY583" fmla="*/ 3190812 h 5929200"/>
              <a:gd name="connsiteX584" fmla="*/ 1062633 w 11372400"/>
              <a:gd name="connsiteY584" fmla="*/ 3190812 h 5929200"/>
              <a:gd name="connsiteX585" fmla="*/ 1062633 w 11372400"/>
              <a:gd name="connsiteY585" fmla="*/ 3593330 h 5929200"/>
              <a:gd name="connsiteX586" fmla="*/ 1496019 w 11372400"/>
              <a:gd name="connsiteY586" fmla="*/ 3593330 h 5929200"/>
              <a:gd name="connsiteX587" fmla="*/ 1496019 w 11372400"/>
              <a:gd name="connsiteY587" fmla="*/ 3190812 h 5929200"/>
              <a:gd name="connsiteX588" fmla="*/ 621945 w 11372400"/>
              <a:gd name="connsiteY588" fmla="*/ 3190812 h 5929200"/>
              <a:gd name="connsiteX589" fmla="*/ 621945 w 11372400"/>
              <a:gd name="connsiteY589" fmla="*/ 3593330 h 5929200"/>
              <a:gd name="connsiteX590" fmla="*/ 1055332 w 11372400"/>
              <a:gd name="connsiteY590" fmla="*/ 3593330 h 5929200"/>
              <a:gd name="connsiteX591" fmla="*/ 1055332 w 11372400"/>
              <a:gd name="connsiteY591" fmla="*/ 3190812 h 5929200"/>
              <a:gd name="connsiteX592" fmla="*/ 181257 w 11372400"/>
              <a:gd name="connsiteY592" fmla="*/ 3190812 h 5929200"/>
              <a:gd name="connsiteX593" fmla="*/ 181257 w 11372400"/>
              <a:gd name="connsiteY593" fmla="*/ 3593330 h 5929200"/>
              <a:gd name="connsiteX594" fmla="*/ 614643 w 11372400"/>
              <a:gd name="connsiteY594" fmla="*/ 3593330 h 5929200"/>
              <a:gd name="connsiteX595" fmla="*/ 614643 w 11372400"/>
              <a:gd name="connsiteY595" fmla="*/ 3190812 h 5929200"/>
              <a:gd name="connsiteX596" fmla="*/ 10757766 w 11372400"/>
              <a:gd name="connsiteY596" fmla="*/ 2780992 h 5929200"/>
              <a:gd name="connsiteX597" fmla="*/ 10757766 w 11372400"/>
              <a:gd name="connsiteY597" fmla="*/ 3183510 h 5929200"/>
              <a:gd name="connsiteX598" fmla="*/ 11191152 w 11372400"/>
              <a:gd name="connsiteY598" fmla="*/ 3183510 h 5929200"/>
              <a:gd name="connsiteX599" fmla="*/ 11191152 w 11372400"/>
              <a:gd name="connsiteY599" fmla="*/ 2780992 h 5929200"/>
              <a:gd name="connsiteX600" fmla="*/ 10317078 w 11372400"/>
              <a:gd name="connsiteY600" fmla="*/ 2780992 h 5929200"/>
              <a:gd name="connsiteX601" fmla="*/ 10317078 w 11372400"/>
              <a:gd name="connsiteY601" fmla="*/ 3183510 h 5929200"/>
              <a:gd name="connsiteX602" fmla="*/ 10750464 w 11372400"/>
              <a:gd name="connsiteY602" fmla="*/ 3183510 h 5929200"/>
              <a:gd name="connsiteX603" fmla="*/ 10750464 w 11372400"/>
              <a:gd name="connsiteY603" fmla="*/ 2780992 h 5929200"/>
              <a:gd name="connsiteX604" fmla="*/ 9876390 w 11372400"/>
              <a:gd name="connsiteY604" fmla="*/ 2780992 h 5929200"/>
              <a:gd name="connsiteX605" fmla="*/ 9876390 w 11372400"/>
              <a:gd name="connsiteY605" fmla="*/ 3183510 h 5929200"/>
              <a:gd name="connsiteX606" fmla="*/ 10309776 w 11372400"/>
              <a:gd name="connsiteY606" fmla="*/ 3183510 h 5929200"/>
              <a:gd name="connsiteX607" fmla="*/ 10309776 w 11372400"/>
              <a:gd name="connsiteY607" fmla="*/ 2780992 h 5929200"/>
              <a:gd name="connsiteX608" fmla="*/ 9435702 w 11372400"/>
              <a:gd name="connsiteY608" fmla="*/ 2780992 h 5929200"/>
              <a:gd name="connsiteX609" fmla="*/ 9435702 w 11372400"/>
              <a:gd name="connsiteY609" fmla="*/ 3183510 h 5929200"/>
              <a:gd name="connsiteX610" fmla="*/ 9869088 w 11372400"/>
              <a:gd name="connsiteY610" fmla="*/ 3183510 h 5929200"/>
              <a:gd name="connsiteX611" fmla="*/ 9869088 w 11372400"/>
              <a:gd name="connsiteY611" fmla="*/ 2780992 h 5929200"/>
              <a:gd name="connsiteX612" fmla="*/ 8995014 w 11372400"/>
              <a:gd name="connsiteY612" fmla="*/ 2780992 h 5929200"/>
              <a:gd name="connsiteX613" fmla="*/ 8995014 w 11372400"/>
              <a:gd name="connsiteY613" fmla="*/ 3183510 h 5929200"/>
              <a:gd name="connsiteX614" fmla="*/ 9428400 w 11372400"/>
              <a:gd name="connsiteY614" fmla="*/ 3183510 h 5929200"/>
              <a:gd name="connsiteX615" fmla="*/ 9428400 w 11372400"/>
              <a:gd name="connsiteY615" fmla="*/ 2780992 h 5929200"/>
              <a:gd name="connsiteX616" fmla="*/ 8554326 w 11372400"/>
              <a:gd name="connsiteY616" fmla="*/ 2780992 h 5929200"/>
              <a:gd name="connsiteX617" fmla="*/ 8554326 w 11372400"/>
              <a:gd name="connsiteY617" fmla="*/ 3183510 h 5929200"/>
              <a:gd name="connsiteX618" fmla="*/ 8987712 w 11372400"/>
              <a:gd name="connsiteY618" fmla="*/ 3183510 h 5929200"/>
              <a:gd name="connsiteX619" fmla="*/ 8987712 w 11372400"/>
              <a:gd name="connsiteY619" fmla="*/ 2780992 h 5929200"/>
              <a:gd name="connsiteX620" fmla="*/ 8113638 w 11372400"/>
              <a:gd name="connsiteY620" fmla="*/ 2780992 h 5929200"/>
              <a:gd name="connsiteX621" fmla="*/ 8113638 w 11372400"/>
              <a:gd name="connsiteY621" fmla="*/ 3183510 h 5929200"/>
              <a:gd name="connsiteX622" fmla="*/ 8547024 w 11372400"/>
              <a:gd name="connsiteY622" fmla="*/ 3183510 h 5929200"/>
              <a:gd name="connsiteX623" fmla="*/ 8547024 w 11372400"/>
              <a:gd name="connsiteY623" fmla="*/ 2780992 h 5929200"/>
              <a:gd name="connsiteX624" fmla="*/ 7672950 w 11372400"/>
              <a:gd name="connsiteY624" fmla="*/ 2780992 h 5929200"/>
              <a:gd name="connsiteX625" fmla="*/ 7672950 w 11372400"/>
              <a:gd name="connsiteY625" fmla="*/ 3183510 h 5929200"/>
              <a:gd name="connsiteX626" fmla="*/ 8106336 w 11372400"/>
              <a:gd name="connsiteY626" fmla="*/ 3183510 h 5929200"/>
              <a:gd name="connsiteX627" fmla="*/ 8106336 w 11372400"/>
              <a:gd name="connsiteY627" fmla="*/ 2780992 h 5929200"/>
              <a:gd name="connsiteX628" fmla="*/ 7232262 w 11372400"/>
              <a:gd name="connsiteY628" fmla="*/ 2780992 h 5929200"/>
              <a:gd name="connsiteX629" fmla="*/ 7232262 w 11372400"/>
              <a:gd name="connsiteY629" fmla="*/ 3183510 h 5929200"/>
              <a:gd name="connsiteX630" fmla="*/ 7665648 w 11372400"/>
              <a:gd name="connsiteY630" fmla="*/ 3183510 h 5929200"/>
              <a:gd name="connsiteX631" fmla="*/ 7665648 w 11372400"/>
              <a:gd name="connsiteY631" fmla="*/ 2780992 h 5929200"/>
              <a:gd name="connsiteX632" fmla="*/ 6791574 w 11372400"/>
              <a:gd name="connsiteY632" fmla="*/ 2780992 h 5929200"/>
              <a:gd name="connsiteX633" fmla="*/ 6791574 w 11372400"/>
              <a:gd name="connsiteY633" fmla="*/ 3183510 h 5929200"/>
              <a:gd name="connsiteX634" fmla="*/ 7224960 w 11372400"/>
              <a:gd name="connsiteY634" fmla="*/ 3183510 h 5929200"/>
              <a:gd name="connsiteX635" fmla="*/ 7224960 w 11372400"/>
              <a:gd name="connsiteY635" fmla="*/ 2780992 h 5929200"/>
              <a:gd name="connsiteX636" fmla="*/ 6350886 w 11372400"/>
              <a:gd name="connsiteY636" fmla="*/ 2780992 h 5929200"/>
              <a:gd name="connsiteX637" fmla="*/ 6350886 w 11372400"/>
              <a:gd name="connsiteY637" fmla="*/ 3183510 h 5929200"/>
              <a:gd name="connsiteX638" fmla="*/ 6784272 w 11372400"/>
              <a:gd name="connsiteY638" fmla="*/ 3183510 h 5929200"/>
              <a:gd name="connsiteX639" fmla="*/ 6784272 w 11372400"/>
              <a:gd name="connsiteY639" fmla="*/ 2780992 h 5929200"/>
              <a:gd name="connsiteX640" fmla="*/ 5910198 w 11372400"/>
              <a:gd name="connsiteY640" fmla="*/ 2780992 h 5929200"/>
              <a:gd name="connsiteX641" fmla="*/ 5910198 w 11372400"/>
              <a:gd name="connsiteY641" fmla="*/ 3183510 h 5929200"/>
              <a:gd name="connsiteX642" fmla="*/ 6343584 w 11372400"/>
              <a:gd name="connsiteY642" fmla="*/ 3183510 h 5929200"/>
              <a:gd name="connsiteX643" fmla="*/ 6343584 w 11372400"/>
              <a:gd name="connsiteY643" fmla="*/ 2780992 h 5929200"/>
              <a:gd name="connsiteX644" fmla="*/ 5469511 w 11372400"/>
              <a:gd name="connsiteY644" fmla="*/ 2780992 h 5929200"/>
              <a:gd name="connsiteX645" fmla="*/ 5469511 w 11372400"/>
              <a:gd name="connsiteY645" fmla="*/ 3183510 h 5929200"/>
              <a:gd name="connsiteX646" fmla="*/ 5902896 w 11372400"/>
              <a:gd name="connsiteY646" fmla="*/ 3183510 h 5929200"/>
              <a:gd name="connsiteX647" fmla="*/ 5902896 w 11372400"/>
              <a:gd name="connsiteY647" fmla="*/ 2780992 h 5929200"/>
              <a:gd name="connsiteX648" fmla="*/ 5028826 w 11372400"/>
              <a:gd name="connsiteY648" fmla="*/ 2780992 h 5929200"/>
              <a:gd name="connsiteX649" fmla="*/ 5028826 w 11372400"/>
              <a:gd name="connsiteY649" fmla="*/ 3183510 h 5929200"/>
              <a:gd name="connsiteX650" fmla="*/ 5462211 w 11372400"/>
              <a:gd name="connsiteY650" fmla="*/ 3183510 h 5929200"/>
              <a:gd name="connsiteX651" fmla="*/ 5462211 w 11372400"/>
              <a:gd name="connsiteY651" fmla="*/ 2780992 h 5929200"/>
              <a:gd name="connsiteX652" fmla="*/ 4588140 w 11372400"/>
              <a:gd name="connsiteY652" fmla="*/ 2780992 h 5929200"/>
              <a:gd name="connsiteX653" fmla="*/ 4588140 w 11372400"/>
              <a:gd name="connsiteY653" fmla="*/ 3183510 h 5929200"/>
              <a:gd name="connsiteX654" fmla="*/ 5021524 w 11372400"/>
              <a:gd name="connsiteY654" fmla="*/ 3183510 h 5929200"/>
              <a:gd name="connsiteX655" fmla="*/ 5021524 w 11372400"/>
              <a:gd name="connsiteY655" fmla="*/ 2780992 h 5929200"/>
              <a:gd name="connsiteX656" fmla="*/ 4147451 w 11372400"/>
              <a:gd name="connsiteY656" fmla="*/ 2780992 h 5929200"/>
              <a:gd name="connsiteX657" fmla="*/ 4147451 w 11372400"/>
              <a:gd name="connsiteY657" fmla="*/ 3183510 h 5929200"/>
              <a:gd name="connsiteX658" fmla="*/ 4580836 w 11372400"/>
              <a:gd name="connsiteY658" fmla="*/ 3183510 h 5929200"/>
              <a:gd name="connsiteX659" fmla="*/ 4580836 w 11372400"/>
              <a:gd name="connsiteY659" fmla="*/ 2780992 h 5929200"/>
              <a:gd name="connsiteX660" fmla="*/ 3706762 w 11372400"/>
              <a:gd name="connsiteY660" fmla="*/ 2780992 h 5929200"/>
              <a:gd name="connsiteX661" fmla="*/ 3706762 w 11372400"/>
              <a:gd name="connsiteY661" fmla="*/ 3183510 h 5929200"/>
              <a:gd name="connsiteX662" fmla="*/ 4140150 w 11372400"/>
              <a:gd name="connsiteY662" fmla="*/ 3183510 h 5929200"/>
              <a:gd name="connsiteX663" fmla="*/ 4140150 w 11372400"/>
              <a:gd name="connsiteY663" fmla="*/ 2780992 h 5929200"/>
              <a:gd name="connsiteX664" fmla="*/ 3266074 w 11372400"/>
              <a:gd name="connsiteY664" fmla="*/ 2780992 h 5929200"/>
              <a:gd name="connsiteX665" fmla="*/ 3266074 w 11372400"/>
              <a:gd name="connsiteY665" fmla="*/ 3183510 h 5929200"/>
              <a:gd name="connsiteX666" fmla="*/ 3699460 w 11372400"/>
              <a:gd name="connsiteY666" fmla="*/ 3183510 h 5929200"/>
              <a:gd name="connsiteX667" fmla="*/ 3699460 w 11372400"/>
              <a:gd name="connsiteY667" fmla="*/ 2780992 h 5929200"/>
              <a:gd name="connsiteX668" fmla="*/ 2825386 w 11372400"/>
              <a:gd name="connsiteY668" fmla="*/ 2780992 h 5929200"/>
              <a:gd name="connsiteX669" fmla="*/ 2825386 w 11372400"/>
              <a:gd name="connsiteY669" fmla="*/ 3183510 h 5929200"/>
              <a:gd name="connsiteX670" fmla="*/ 3258772 w 11372400"/>
              <a:gd name="connsiteY670" fmla="*/ 3183510 h 5929200"/>
              <a:gd name="connsiteX671" fmla="*/ 3258772 w 11372400"/>
              <a:gd name="connsiteY671" fmla="*/ 2780992 h 5929200"/>
              <a:gd name="connsiteX672" fmla="*/ 2384699 w 11372400"/>
              <a:gd name="connsiteY672" fmla="*/ 2780992 h 5929200"/>
              <a:gd name="connsiteX673" fmla="*/ 2384699 w 11372400"/>
              <a:gd name="connsiteY673" fmla="*/ 3183510 h 5929200"/>
              <a:gd name="connsiteX674" fmla="*/ 2818085 w 11372400"/>
              <a:gd name="connsiteY674" fmla="*/ 3183510 h 5929200"/>
              <a:gd name="connsiteX675" fmla="*/ 2818085 w 11372400"/>
              <a:gd name="connsiteY675" fmla="*/ 2780992 h 5929200"/>
              <a:gd name="connsiteX676" fmla="*/ 1944011 w 11372400"/>
              <a:gd name="connsiteY676" fmla="*/ 2780992 h 5929200"/>
              <a:gd name="connsiteX677" fmla="*/ 1944011 w 11372400"/>
              <a:gd name="connsiteY677" fmla="*/ 3183510 h 5929200"/>
              <a:gd name="connsiteX678" fmla="*/ 2377397 w 11372400"/>
              <a:gd name="connsiteY678" fmla="*/ 3183510 h 5929200"/>
              <a:gd name="connsiteX679" fmla="*/ 2377397 w 11372400"/>
              <a:gd name="connsiteY679" fmla="*/ 2780992 h 5929200"/>
              <a:gd name="connsiteX680" fmla="*/ 1503321 w 11372400"/>
              <a:gd name="connsiteY680" fmla="*/ 2780992 h 5929200"/>
              <a:gd name="connsiteX681" fmla="*/ 1503321 w 11372400"/>
              <a:gd name="connsiteY681" fmla="*/ 3183510 h 5929200"/>
              <a:gd name="connsiteX682" fmla="*/ 1936709 w 11372400"/>
              <a:gd name="connsiteY682" fmla="*/ 3183510 h 5929200"/>
              <a:gd name="connsiteX683" fmla="*/ 1936709 w 11372400"/>
              <a:gd name="connsiteY683" fmla="*/ 2780992 h 5929200"/>
              <a:gd name="connsiteX684" fmla="*/ 1062633 w 11372400"/>
              <a:gd name="connsiteY684" fmla="*/ 2780992 h 5929200"/>
              <a:gd name="connsiteX685" fmla="*/ 1062633 w 11372400"/>
              <a:gd name="connsiteY685" fmla="*/ 3183510 h 5929200"/>
              <a:gd name="connsiteX686" fmla="*/ 1496019 w 11372400"/>
              <a:gd name="connsiteY686" fmla="*/ 3183510 h 5929200"/>
              <a:gd name="connsiteX687" fmla="*/ 1496019 w 11372400"/>
              <a:gd name="connsiteY687" fmla="*/ 2780992 h 5929200"/>
              <a:gd name="connsiteX688" fmla="*/ 621945 w 11372400"/>
              <a:gd name="connsiteY688" fmla="*/ 2780992 h 5929200"/>
              <a:gd name="connsiteX689" fmla="*/ 621945 w 11372400"/>
              <a:gd name="connsiteY689" fmla="*/ 3183510 h 5929200"/>
              <a:gd name="connsiteX690" fmla="*/ 1055332 w 11372400"/>
              <a:gd name="connsiteY690" fmla="*/ 3183510 h 5929200"/>
              <a:gd name="connsiteX691" fmla="*/ 1055332 w 11372400"/>
              <a:gd name="connsiteY691" fmla="*/ 2780992 h 5929200"/>
              <a:gd name="connsiteX692" fmla="*/ 181257 w 11372400"/>
              <a:gd name="connsiteY692" fmla="*/ 2780992 h 5929200"/>
              <a:gd name="connsiteX693" fmla="*/ 181257 w 11372400"/>
              <a:gd name="connsiteY693" fmla="*/ 3183510 h 5929200"/>
              <a:gd name="connsiteX694" fmla="*/ 614643 w 11372400"/>
              <a:gd name="connsiteY694" fmla="*/ 3183510 h 5929200"/>
              <a:gd name="connsiteX695" fmla="*/ 614643 w 11372400"/>
              <a:gd name="connsiteY695" fmla="*/ 2780992 h 5929200"/>
              <a:gd name="connsiteX696" fmla="*/ 10757766 w 11372400"/>
              <a:gd name="connsiteY696" fmla="*/ 2371172 h 5929200"/>
              <a:gd name="connsiteX697" fmla="*/ 10757766 w 11372400"/>
              <a:gd name="connsiteY697" fmla="*/ 2773690 h 5929200"/>
              <a:gd name="connsiteX698" fmla="*/ 11191152 w 11372400"/>
              <a:gd name="connsiteY698" fmla="*/ 2773690 h 5929200"/>
              <a:gd name="connsiteX699" fmla="*/ 11191152 w 11372400"/>
              <a:gd name="connsiteY699" fmla="*/ 2371172 h 5929200"/>
              <a:gd name="connsiteX700" fmla="*/ 10317078 w 11372400"/>
              <a:gd name="connsiteY700" fmla="*/ 2371172 h 5929200"/>
              <a:gd name="connsiteX701" fmla="*/ 10317078 w 11372400"/>
              <a:gd name="connsiteY701" fmla="*/ 2773690 h 5929200"/>
              <a:gd name="connsiteX702" fmla="*/ 10750464 w 11372400"/>
              <a:gd name="connsiteY702" fmla="*/ 2773690 h 5929200"/>
              <a:gd name="connsiteX703" fmla="*/ 10750464 w 11372400"/>
              <a:gd name="connsiteY703" fmla="*/ 2371172 h 5929200"/>
              <a:gd name="connsiteX704" fmla="*/ 9876390 w 11372400"/>
              <a:gd name="connsiteY704" fmla="*/ 2371172 h 5929200"/>
              <a:gd name="connsiteX705" fmla="*/ 9876390 w 11372400"/>
              <a:gd name="connsiteY705" fmla="*/ 2773690 h 5929200"/>
              <a:gd name="connsiteX706" fmla="*/ 10309776 w 11372400"/>
              <a:gd name="connsiteY706" fmla="*/ 2773690 h 5929200"/>
              <a:gd name="connsiteX707" fmla="*/ 10309776 w 11372400"/>
              <a:gd name="connsiteY707" fmla="*/ 2371172 h 5929200"/>
              <a:gd name="connsiteX708" fmla="*/ 9435702 w 11372400"/>
              <a:gd name="connsiteY708" fmla="*/ 2371172 h 5929200"/>
              <a:gd name="connsiteX709" fmla="*/ 9435702 w 11372400"/>
              <a:gd name="connsiteY709" fmla="*/ 2773690 h 5929200"/>
              <a:gd name="connsiteX710" fmla="*/ 9869088 w 11372400"/>
              <a:gd name="connsiteY710" fmla="*/ 2773690 h 5929200"/>
              <a:gd name="connsiteX711" fmla="*/ 9869088 w 11372400"/>
              <a:gd name="connsiteY711" fmla="*/ 2371172 h 5929200"/>
              <a:gd name="connsiteX712" fmla="*/ 8995014 w 11372400"/>
              <a:gd name="connsiteY712" fmla="*/ 2371172 h 5929200"/>
              <a:gd name="connsiteX713" fmla="*/ 8995014 w 11372400"/>
              <a:gd name="connsiteY713" fmla="*/ 2773690 h 5929200"/>
              <a:gd name="connsiteX714" fmla="*/ 9428400 w 11372400"/>
              <a:gd name="connsiteY714" fmla="*/ 2773690 h 5929200"/>
              <a:gd name="connsiteX715" fmla="*/ 9428400 w 11372400"/>
              <a:gd name="connsiteY715" fmla="*/ 2371172 h 5929200"/>
              <a:gd name="connsiteX716" fmla="*/ 8554326 w 11372400"/>
              <a:gd name="connsiteY716" fmla="*/ 2371172 h 5929200"/>
              <a:gd name="connsiteX717" fmla="*/ 8554326 w 11372400"/>
              <a:gd name="connsiteY717" fmla="*/ 2773690 h 5929200"/>
              <a:gd name="connsiteX718" fmla="*/ 8987712 w 11372400"/>
              <a:gd name="connsiteY718" fmla="*/ 2773690 h 5929200"/>
              <a:gd name="connsiteX719" fmla="*/ 8987712 w 11372400"/>
              <a:gd name="connsiteY719" fmla="*/ 2371172 h 5929200"/>
              <a:gd name="connsiteX720" fmla="*/ 8113638 w 11372400"/>
              <a:gd name="connsiteY720" fmla="*/ 2371172 h 5929200"/>
              <a:gd name="connsiteX721" fmla="*/ 8113638 w 11372400"/>
              <a:gd name="connsiteY721" fmla="*/ 2773690 h 5929200"/>
              <a:gd name="connsiteX722" fmla="*/ 8547024 w 11372400"/>
              <a:gd name="connsiteY722" fmla="*/ 2773690 h 5929200"/>
              <a:gd name="connsiteX723" fmla="*/ 8547024 w 11372400"/>
              <a:gd name="connsiteY723" fmla="*/ 2371172 h 5929200"/>
              <a:gd name="connsiteX724" fmla="*/ 7672950 w 11372400"/>
              <a:gd name="connsiteY724" fmla="*/ 2371172 h 5929200"/>
              <a:gd name="connsiteX725" fmla="*/ 7672950 w 11372400"/>
              <a:gd name="connsiteY725" fmla="*/ 2773690 h 5929200"/>
              <a:gd name="connsiteX726" fmla="*/ 8106336 w 11372400"/>
              <a:gd name="connsiteY726" fmla="*/ 2773690 h 5929200"/>
              <a:gd name="connsiteX727" fmla="*/ 8106336 w 11372400"/>
              <a:gd name="connsiteY727" fmla="*/ 2371172 h 5929200"/>
              <a:gd name="connsiteX728" fmla="*/ 7232262 w 11372400"/>
              <a:gd name="connsiteY728" fmla="*/ 2371172 h 5929200"/>
              <a:gd name="connsiteX729" fmla="*/ 7232262 w 11372400"/>
              <a:gd name="connsiteY729" fmla="*/ 2773690 h 5929200"/>
              <a:gd name="connsiteX730" fmla="*/ 7665648 w 11372400"/>
              <a:gd name="connsiteY730" fmla="*/ 2773690 h 5929200"/>
              <a:gd name="connsiteX731" fmla="*/ 7665648 w 11372400"/>
              <a:gd name="connsiteY731" fmla="*/ 2371172 h 5929200"/>
              <a:gd name="connsiteX732" fmla="*/ 6791574 w 11372400"/>
              <a:gd name="connsiteY732" fmla="*/ 2371172 h 5929200"/>
              <a:gd name="connsiteX733" fmla="*/ 6791574 w 11372400"/>
              <a:gd name="connsiteY733" fmla="*/ 2773690 h 5929200"/>
              <a:gd name="connsiteX734" fmla="*/ 7224960 w 11372400"/>
              <a:gd name="connsiteY734" fmla="*/ 2773690 h 5929200"/>
              <a:gd name="connsiteX735" fmla="*/ 7224960 w 11372400"/>
              <a:gd name="connsiteY735" fmla="*/ 2371172 h 5929200"/>
              <a:gd name="connsiteX736" fmla="*/ 6350886 w 11372400"/>
              <a:gd name="connsiteY736" fmla="*/ 2371172 h 5929200"/>
              <a:gd name="connsiteX737" fmla="*/ 6350886 w 11372400"/>
              <a:gd name="connsiteY737" fmla="*/ 2773690 h 5929200"/>
              <a:gd name="connsiteX738" fmla="*/ 6784272 w 11372400"/>
              <a:gd name="connsiteY738" fmla="*/ 2773690 h 5929200"/>
              <a:gd name="connsiteX739" fmla="*/ 6784272 w 11372400"/>
              <a:gd name="connsiteY739" fmla="*/ 2371172 h 5929200"/>
              <a:gd name="connsiteX740" fmla="*/ 5910198 w 11372400"/>
              <a:gd name="connsiteY740" fmla="*/ 2371172 h 5929200"/>
              <a:gd name="connsiteX741" fmla="*/ 5910198 w 11372400"/>
              <a:gd name="connsiteY741" fmla="*/ 2773690 h 5929200"/>
              <a:gd name="connsiteX742" fmla="*/ 6343584 w 11372400"/>
              <a:gd name="connsiteY742" fmla="*/ 2773690 h 5929200"/>
              <a:gd name="connsiteX743" fmla="*/ 6343584 w 11372400"/>
              <a:gd name="connsiteY743" fmla="*/ 2371172 h 5929200"/>
              <a:gd name="connsiteX744" fmla="*/ 5469511 w 11372400"/>
              <a:gd name="connsiteY744" fmla="*/ 2371172 h 5929200"/>
              <a:gd name="connsiteX745" fmla="*/ 5469511 w 11372400"/>
              <a:gd name="connsiteY745" fmla="*/ 2773690 h 5929200"/>
              <a:gd name="connsiteX746" fmla="*/ 5902896 w 11372400"/>
              <a:gd name="connsiteY746" fmla="*/ 2773690 h 5929200"/>
              <a:gd name="connsiteX747" fmla="*/ 5902896 w 11372400"/>
              <a:gd name="connsiteY747" fmla="*/ 2371172 h 5929200"/>
              <a:gd name="connsiteX748" fmla="*/ 5028826 w 11372400"/>
              <a:gd name="connsiteY748" fmla="*/ 2371172 h 5929200"/>
              <a:gd name="connsiteX749" fmla="*/ 5028826 w 11372400"/>
              <a:gd name="connsiteY749" fmla="*/ 2773690 h 5929200"/>
              <a:gd name="connsiteX750" fmla="*/ 5462211 w 11372400"/>
              <a:gd name="connsiteY750" fmla="*/ 2773690 h 5929200"/>
              <a:gd name="connsiteX751" fmla="*/ 5462211 w 11372400"/>
              <a:gd name="connsiteY751" fmla="*/ 2371172 h 5929200"/>
              <a:gd name="connsiteX752" fmla="*/ 4588140 w 11372400"/>
              <a:gd name="connsiteY752" fmla="*/ 2371172 h 5929200"/>
              <a:gd name="connsiteX753" fmla="*/ 4588140 w 11372400"/>
              <a:gd name="connsiteY753" fmla="*/ 2773690 h 5929200"/>
              <a:gd name="connsiteX754" fmla="*/ 5021524 w 11372400"/>
              <a:gd name="connsiteY754" fmla="*/ 2773690 h 5929200"/>
              <a:gd name="connsiteX755" fmla="*/ 5021524 w 11372400"/>
              <a:gd name="connsiteY755" fmla="*/ 2371172 h 5929200"/>
              <a:gd name="connsiteX756" fmla="*/ 4147451 w 11372400"/>
              <a:gd name="connsiteY756" fmla="*/ 2371172 h 5929200"/>
              <a:gd name="connsiteX757" fmla="*/ 4147451 w 11372400"/>
              <a:gd name="connsiteY757" fmla="*/ 2773690 h 5929200"/>
              <a:gd name="connsiteX758" fmla="*/ 4580836 w 11372400"/>
              <a:gd name="connsiteY758" fmla="*/ 2773690 h 5929200"/>
              <a:gd name="connsiteX759" fmla="*/ 4580836 w 11372400"/>
              <a:gd name="connsiteY759" fmla="*/ 2371172 h 5929200"/>
              <a:gd name="connsiteX760" fmla="*/ 3706762 w 11372400"/>
              <a:gd name="connsiteY760" fmla="*/ 2371172 h 5929200"/>
              <a:gd name="connsiteX761" fmla="*/ 3706762 w 11372400"/>
              <a:gd name="connsiteY761" fmla="*/ 2773690 h 5929200"/>
              <a:gd name="connsiteX762" fmla="*/ 4140150 w 11372400"/>
              <a:gd name="connsiteY762" fmla="*/ 2773690 h 5929200"/>
              <a:gd name="connsiteX763" fmla="*/ 4140150 w 11372400"/>
              <a:gd name="connsiteY763" fmla="*/ 2371172 h 5929200"/>
              <a:gd name="connsiteX764" fmla="*/ 3266074 w 11372400"/>
              <a:gd name="connsiteY764" fmla="*/ 2371172 h 5929200"/>
              <a:gd name="connsiteX765" fmla="*/ 3266074 w 11372400"/>
              <a:gd name="connsiteY765" fmla="*/ 2773690 h 5929200"/>
              <a:gd name="connsiteX766" fmla="*/ 3699460 w 11372400"/>
              <a:gd name="connsiteY766" fmla="*/ 2773690 h 5929200"/>
              <a:gd name="connsiteX767" fmla="*/ 3699460 w 11372400"/>
              <a:gd name="connsiteY767" fmla="*/ 2371172 h 5929200"/>
              <a:gd name="connsiteX768" fmla="*/ 2825386 w 11372400"/>
              <a:gd name="connsiteY768" fmla="*/ 2371172 h 5929200"/>
              <a:gd name="connsiteX769" fmla="*/ 2825386 w 11372400"/>
              <a:gd name="connsiteY769" fmla="*/ 2773690 h 5929200"/>
              <a:gd name="connsiteX770" fmla="*/ 3258772 w 11372400"/>
              <a:gd name="connsiteY770" fmla="*/ 2773690 h 5929200"/>
              <a:gd name="connsiteX771" fmla="*/ 3258772 w 11372400"/>
              <a:gd name="connsiteY771" fmla="*/ 2371172 h 5929200"/>
              <a:gd name="connsiteX772" fmla="*/ 2384699 w 11372400"/>
              <a:gd name="connsiteY772" fmla="*/ 2371172 h 5929200"/>
              <a:gd name="connsiteX773" fmla="*/ 2384699 w 11372400"/>
              <a:gd name="connsiteY773" fmla="*/ 2773690 h 5929200"/>
              <a:gd name="connsiteX774" fmla="*/ 2818085 w 11372400"/>
              <a:gd name="connsiteY774" fmla="*/ 2773690 h 5929200"/>
              <a:gd name="connsiteX775" fmla="*/ 2818085 w 11372400"/>
              <a:gd name="connsiteY775" fmla="*/ 2371172 h 5929200"/>
              <a:gd name="connsiteX776" fmla="*/ 1944011 w 11372400"/>
              <a:gd name="connsiteY776" fmla="*/ 2371172 h 5929200"/>
              <a:gd name="connsiteX777" fmla="*/ 1944011 w 11372400"/>
              <a:gd name="connsiteY777" fmla="*/ 2773690 h 5929200"/>
              <a:gd name="connsiteX778" fmla="*/ 2377397 w 11372400"/>
              <a:gd name="connsiteY778" fmla="*/ 2773690 h 5929200"/>
              <a:gd name="connsiteX779" fmla="*/ 2377397 w 11372400"/>
              <a:gd name="connsiteY779" fmla="*/ 2371172 h 5929200"/>
              <a:gd name="connsiteX780" fmla="*/ 1503321 w 11372400"/>
              <a:gd name="connsiteY780" fmla="*/ 2371172 h 5929200"/>
              <a:gd name="connsiteX781" fmla="*/ 1503321 w 11372400"/>
              <a:gd name="connsiteY781" fmla="*/ 2773690 h 5929200"/>
              <a:gd name="connsiteX782" fmla="*/ 1936709 w 11372400"/>
              <a:gd name="connsiteY782" fmla="*/ 2773690 h 5929200"/>
              <a:gd name="connsiteX783" fmla="*/ 1936709 w 11372400"/>
              <a:gd name="connsiteY783" fmla="*/ 2371172 h 5929200"/>
              <a:gd name="connsiteX784" fmla="*/ 1062633 w 11372400"/>
              <a:gd name="connsiteY784" fmla="*/ 2371172 h 5929200"/>
              <a:gd name="connsiteX785" fmla="*/ 1062633 w 11372400"/>
              <a:gd name="connsiteY785" fmla="*/ 2773690 h 5929200"/>
              <a:gd name="connsiteX786" fmla="*/ 1496019 w 11372400"/>
              <a:gd name="connsiteY786" fmla="*/ 2773690 h 5929200"/>
              <a:gd name="connsiteX787" fmla="*/ 1496019 w 11372400"/>
              <a:gd name="connsiteY787" fmla="*/ 2371172 h 5929200"/>
              <a:gd name="connsiteX788" fmla="*/ 621945 w 11372400"/>
              <a:gd name="connsiteY788" fmla="*/ 2371172 h 5929200"/>
              <a:gd name="connsiteX789" fmla="*/ 621945 w 11372400"/>
              <a:gd name="connsiteY789" fmla="*/ 2773690 h 5929200"/>
              <a:gd name="connsiteX790" fmla="*/ 1055332 w 11372400"/>
              <a:gd name="connsiteY790" fmla="*/ 2773690 h 5929200"/>
              <a:gd name="connsiteX791" fmla="*/ 1055332 w 11372400"/>
              <a:gd name="connsiteY791" fmla="*/ 2371172 h 5929200"/>
              <a:gd name="connsiteX792" fmla="*/ 181257 w 11372400"/>
              <a:gd name="connsiteY792" fmla="*/ 2371172 h 5929200"/>
              <a:gd name="connsiteX793" fmla="*/ 181257 w 11372400"/>
              <a:gd name="connsiteY793" fmla="*/ 2773690 h 5929200"/>
              <a:gd name="connsiteX794" fmla="*/ 614643 w 11372400"/>
              <a:gd name="connsiteY794" fmla="*/ 2773690 h 5929200"/>
              <a:gd name="connsiteX795" fmla="*/ 614643 w 11372400"/>
              <a:gd name="connsiteY795" fmla="*/ 2371172 h 5929200"/>
              <a:gd name="connsiteX796" fmla="*/ 10757766 w 11372400"/>
              <a:gd name="connsiteY796" fmla="*/ 1961352 h 5929200"/>
              <a:gd name="connsiteX797" fmla="*/ 10757766 w 11372400"/>
              <a:gd name="connsiteY797" fmla="*/ 2363870 h 5929200"/>
              <a:gd name="connsiteX798" fmla="*/ 11191152 w 11372400"/>
              <a:gd name="connsiteY798" fmla="*/ 2363870 h 5929200"/>
              <a:gd name="connsiteX799" fmla="*/ 11191152 w 11372400"/>
              <a:gd name="connsiteY799" fmla="*/ 1961352 h 5929200"/>
              <a:gd name="connsiteX800" fmla="*/ 10317078 w 11372400"/>
              <a:gd name="connsiteY800" fmla="*/ 1961352 h 5929200"/>
              <a:gd name="connsiteX801" fmla="*/ 10317078 w 11372400"/>
              <a:gd name="connsiteY801" fmla="*/ 2363870 h 5929200"/>
              <a:gd name="connsiteX802" fmla="*/ 10750464 w 11372400"/>
              <a:gd name="connsiteY802" fmla="*/ 2363870 h 5929200"/>
              <a:gd name="connsiteX803" fmla="*/ 10750464 w 11372400"/>
              <a:gd name="connsiteY803" fmla="*/ 1961352 h 5929200"/>
              <a:gd name="connsiteX804" fmla="*/ 9876390 w 11372400"/>
              <a:gd name="connsiteY804" fmla="*/ 1961352 h 5929200"/>
              <a:gd name="connsiteX805" fmla="*/ 9876390 w 11372400"/>
              <a:gd name="connsiteY805" fmla="*/ 2363870 h 5929200"/>
              <a:gd name="connsiteX806" fmla="*/ 10309776 w 11372400"/>
              <a:gd name="connsiteY806" fmla="*/ 2363870 h 5929200"/>
              <a:gd name="connsiteX807" fmla="*/ 10309776 w 11372400"/>
              <a:gd name="connsiteY807" fmla="*/ 1961352 h 5929200"/>
              <a:gd name="connsiteX808" fmla="*/ 9435702 w 11372400"/>
              <a:gd name="connsiteY808" fmla="*/ 1961352 h 5929200"/>
              <a:gd name="connsiteX809" fmla="*/ 9435702 w 11372400"/>
              <a:gd name="connsiteY809" fmla="*/ 2363870 h 5929200"/>
              <a:gd name="connsiteX810" fmla="*/ 9869088 w 11372400"/>
              <a:gd name="connsiteY810" fmla="*/ 2363870 h 5929200"/>
              <a:gd name="connsiteX811" fmla="*/ 9869088 w 11372400"/>
              <a:gd name="connsiteY811" fmla="*/ 1961352 h 5929200"/>
              <a:gd name="connsiteX812" fmla="*/ 8995014 w 11372400"/>
              <a:gd name="connsiteY812" fmla="*/ 1961352 h 5929200"/>
              <a:gd name="connsiteX813" fmla="*/ 8995014 w 11372400"/>
              <a:gd name="connsiteY813" fmla="*/ 2363870 h 5929200"/>
              <a:gd name="connsiteX814" fmla="*/ 9428400 w 11372400"/>
              <a:gd name="connsiteY814" fmla="*/ 2363870 h 5929200"/>
              <a:gd name="connsiteX815" fmla="*/ 9428400 w 11372400"/>
              <a:gd name="connsiteY815" fmla="*/ 1961352 h 5929200"/>
              <a:gd name="connsiteX816" fmla="*/ 8554326 w 11372400"/>
              <a:gd name="connsiteY816" fmla="*/ 1961352 h 5929200"/>
              <a:gd name="connsiteX817" fmla="*/ 8554326 w 11372400"/>
              <a:gd name="connsiteY817" fmla="*/ 2363870 h 5929200"/>
              <a:gd name="connsiteX818" fmla="*/ 8987712 w 11372400"/>
              <a:gd name="connsiteY818" fmla="*/ 2363870 h 5929200"/>
              <a:gd name="connsiteX819" fmla="*/ 8987712 w 11372400"/>
              <a:gd name="connsiteY819" fmla="*/ 1961352 h 5929200"/>
              <a:gd name="connsiteX820" fmla="*/ 8113638 w 11372400"/>
              <a:gd name="connsiteY820" fmla="*/ 1961352 h 5929200"/>
              <a:gd name="connsiteX821" fmla="*/ 8113638 w 11372400"/>
              <a:gd name="connsiteY821" fmla="*/ 2363870 h 5929200"/>
              <a:gd name="connsiteX822" fmla="*/ 8547024 w 11372400"/>
              <a:gd name="connsiteY822" fmla="*/ 2363870 h 5929200"/>
              <a:gd name="connsiteX823" fmla="*/ 8547024 w 11372400"/>
              <a:gd name="connsiteY823" fmla="*/ 1961352 h 5929200"/>
              <a:gd name="connsiteX824" fmla="*/ 7672950 w 11372400"/>
              <a:gd name="connsiteY824" fmla="*/ 1961352 h 5929200"/>
              <a:gd name="connsiteX825" fmla="*/ 7672950 w 11372400"/>
              <a:gd name="connsiteY825" fmla="*/ 2363870 h 5929200"/>
              <a:gd name="connsiteX826" fmla="*/ 8106336 w 11372400"/>
              <a:gd name="connsiteY826" fmla="*/ 2363870 h 5929200"/>
              <a:gd name="connsiteX827" fmla="*/ 8106336 w 11372400"/>
              <a:gd name="connsiteY827" fmla="*/ 1961352 h 5929200"/>
              <a:gd name="connsiteX828" fmla="*/ 7232262 w 11372400"/>
              <a:gd name="connsiteY828" fmla="*/ 1961352 h 5929200"/>
              <a:gd name="connsiteX829" fmla="*/ 7232262 w 11372400"/>
              <a:gd name="connsiteY829" fmla="*/ 2363870 h 5929200"/>
              <a:gd name="connsiteX830" fmla="*/ 7665648 w 11372400"/>
              <a:gd name="connsiteY830" fmla="*/ 2363870 h 5929200"/>
              <a:gd name="connsiteX831" fmla="*/ 7665648 w 11372400"/>
              <a:gd name="connsiteY831" fmla="*/ 1961352 h 5929200"/>
              <a:gd name="connsiteX832" fmla="*/ 6791574 w 11372400"/>
              <a:gd name="connsiteY832" fmla="*/ 1961352 h 5929200"/>
              <a:gd name="connsiteX833" fmla="*/ 6791574 w 11372400"/>
              <a:gd name="connsiteY833" fmla="*/ 2363870 h 5929200"/>
              <a:gd name="connsiteX834" fmla="*/ 7224960 w 11372400"/>
              <a:gd name="connsiteY834" fmla="*/ 2363870 h 5929200"/>
              <a:gd name="connsiteX835" fmla="*/ 7224960 w 11372400"/>
              <a:gd name="connsiteY835" fmla="*/ 1961352 h 5929200"/>
              <a:gd name="connsiteX836" fmla="*/ 6350886 w 11372400"/>
              <a:gd name="connsiteY836" fmla="*/ 1961352 h 5929200"/>
              <a:gd name="connsiteX837" fmla="*/ 6350886 w 11372400"/>
              <a:gd name="connsiteY837" fmla="*/ 2363870 h 5929200"/>
              <a:gd name="connsiteX838" fmla="*/ 6784272 w 11372400"/>
              <a:gd name="connsiteY838" fmla="*/ 2363870 h 5929200"/>
              <a:gd name="connsiteX839" fmla="*/ 6784272 w 11372400"/>
              <a:gd name="connsiteY839" fmla="*/ 1961352 h 5929200"/>
              <a:gd name="connsiteX840" fmla="*/ 5910198 w 11372400"/>
              <a:gd name="connsiteY840" fmla="*/ 1961352 h 5929200"/>
              <a:gd name="connsiteX841" fmla="*/ 5910198 w 11372400"/>
              <a:gd name="connsiteY841" fmla="*/ 2363870 h 5929200"/>
              <a:gd name="connsiteX842" fmla="*/ 6343584 w 11372400"/>
              <a:gd name="connsiteY842" fmla="*/ 2363870 h 5929200"/>
              <a:gd name="connsiteX843" fmla="*/ 6343584 w 11372400"/>
              <a:gd name="connsiteY843" fmla="*/ 1961352 h 5929200"/>
              <a:gd name="connsiteX844" fmla="*/ 5469511 w 11372400"/>
              <a:gd name="connsiteY844" fmla="*/ 1961352 h 5929200"/>
              <a:gd name="connsiteX845" fmla="*/ 5469511 w 11372400"/>
              <a:gd name="connsiteY845" fmla="*/ 2363870 h 5929200"/>
              <a:gd name="connsiteX846" fmla="*/ 5902896 w 11372400"/>
              <a:gd name="connsiteY846" fmla="*/ 2363870 h 5929200"/>
              <a:gd name="connsiteX847" fmla="*/ 5902896 w 11372400"/>
              <a:gd name="connsiteY847" fmla="*/ 1961352 h 5929200"/>
              <a:gd name="connsiteX848" fmla="*/ 5028826 w 11372400"/>
              <a:gd name="connsiteY848" fmla="*/ 1961352 h 5929200"/>
              <a:gd name="connsiteX849" fmla="*/ 5028826 w 11372400"/>
              <a:gd name="connsiteY849" fmla="*/ 2363870 h 5929200"/>
              <a:gd name="connsiteX850" fmla="*/ 5462211 w 11372400"/>
              <a:gd name="connsiteY850" fmla="*/ 2363870 h 5929200"/>
              <a:gd name="connsiteX851" fmla="*/ 5462211 w 11372400"/>
              <a:gd name="connsiteY851" fmla="*/ 1961352 h 5929200"/>
              <a:gd name="connsiteX852" fmla="*/ 4588140 w 11372400"/>
              <a:gd name="connsiteY852" fmla="*/ 1961352 h 5929200"/>
              <a:gd name="connsiteX853" fmla="*/ 4588140 w 11372400"/>
              <a:gd name="connsiteY853" fmla="*/ 2363870 h 5929200"/>
              <a:gd name="connsiteX854" fmla="*/ 5021524 w 11372400"/>
              <a:gd name="connsiteY854" fmla="*/ 2363870 h 5929200"/>
              <a:gd name="connsiteX855" fmla="*/ 5021524 w 11372400"/>
              <a:gd name="connsiteY855" fmla="*/ 1961352 h 5929200"/>
              <a:gd name="connsiteX856" fmla="*/ 4147451 w 11372400"/>
              <a:gd name="connsiteY856" fmla="*/ 1961352 h 5929200"/>
              <a:gd name="connsiteX857" fmla="*/ 4147451 w 11372400"/>
              <a:gd name="connsiteY857" fmla="*/ 2363870 h 5929200"/>
              <a:gd name="connsiteX858" fmla="*/ 4580836 w 11372400"/>
              <a:gd name="connsiteY858" fmla="*/ 2363870 h 5929200"/>
              <a:gd name="connsiteX859" fmla="*/ 4580836 w 11372400"/>
              <a:gd name="connsiteY859" fmla="*/ 1961352 h 5929200"/>
              <a:gd name="connsiteX860" fmla="*/ 3706762 w 11372400"/>
              <a:gd name="connsiteY860" fmla="*/ 1961352 h 5929200"/>
              <a:gd name="connsiteX861" fmla="*/ 3706762 w 11372400"/>
              <a:gd name="connsiteY861" fmla="*/ 2363870 h 5929200"/>
              <a:gd name="connsiteX862" fmla="*/ 4140150 w 11372400"/>
              <a:gd name="connsiteY862" fmla="*/ 2363870 h 5929200"/>
              <a:gd name="connsiteX863" fmla="*/ 4140150 w 11372400"/>
              <a:gd name="connsiteY863" fmla="*/ 1961352 h 5929200"/>
              <a:gd name="connsiteX864" fmla="*/ 3266074 w 11372400"/>
              <a:gd name="connsiteY864" fmla="*/ 1961352 h 5929200"/>
              <a:gd name="connsiteX865" fmla="*/ 3266074 w 11372400"/>
              <a:gd name="connsiteY865" fmla="*/ 2363870 h 5929200"/>
              <a:gd name="connsiteX866" fmla="*/ 3699460 w 11372400"/>
              <a:gd name="connsiteY866" fmla="*/ 2363870 h 5929200"/>
              <a:gd name="connsiteX867" fmla="*/ 3699460 w 11372400"/>
              <a:gd name="connsiteY867" fmla="*/ 1961352 h 5929200"/>
              <a:gd name="connsiteX868" fmla="*/ 2825386 w 11372400"/>
              <a:gd name="connsiteY868" fmla="*/ 1961352 h 5929200"/>
              <a:gd name="connsiteX869" fmla="*/ 2825386 w 11372400"/>
              <a:gd name="connsiteY869" fmla="*/ 2363870 h 5929200"/>
              <a:gd name="connsiteX870" fmla="*/ 3258772 w 11372400"/>
              <a:gd name="connsiteY870" fmla="*/ 2363870 h 5929200"/>
              <a:gd name="connsiteX871" fmla="*/ 3258772 w 11372400"/>
              <a:gd name="connsiteY871" fmla="*/ 1961352 h 5929200"/>
              <a:gd name="connsiteX872" fmla="*/ 2384699 w 11372400"/>
              <a:gd name="connsiteY872" fmla="*/ 1961352 h 5929200"/>
              <a:gd name="connsiteX873" fmla="*/ 2384699 w 11372400"/>
              <a:gd name="connsiteY873" fmla="*/ 2363870 h 5929200"/>
              <a:gd name="connsiteX874" fmla="*/ 2818085 w 11372400"/>
              <a:gd name="connsiteY874" fmla="*/ 2363870 h 5929200"/>
              <a:gd name="connsiteX875" fmla="*/ 2818085 w 11372400"/>
              <a:gd name="connsiteY875" fmla="*/ 1961352 h 5929200"/>
              <a:gd name="connsiteX876" fmla="*/ 1944011 w 11372400"/>
              <a:gd name="connsiteY876" fmla="*/ 1961352 h 5929200"/>
              <a:gd name="connsiteX877" fmla="*/ 1944011 w 11372400"/>
              <a:gd name="connsiteY877" fmla="*/ 2363870 h 5929200"/>
              <a:gd name="connsiteX878" fmla="*/ 2377397 w 11372400"/>
              <a:gd name="connsiteY878" fmla="*/ 2363870 h 5929200"/>
              <a:gd name="connsiteX879" fmla="*/ 2377397 w 11372400"/>
              <a:gd name="connsiteY879" fmla="*/ 1961352 h 5929200"/>
              <a:gd name="connsiteX880" fmla="*/ 1503321 w 11372400"/>
              <a:gd name="connsiteY880" fmla="*/ 1961352 h 5929200"/>
              <a:gd name="connsiteX881" fmla="*/ 1503321 w 11372400"/>
              <a:gd name="connsiteY881" fmla="*/ 2363870 h 5929200"/>
              <a:gd name="connsiteX882" fmla="*/ 1936709 w 11372400"/>
              <a:gd name="connsiteY882" fmla="*/ 2363870 h 5929200"/>
              <a:gd name="connsiteX883" fmla="*/ 1936709 w 11372400"/>
              <a:gd name="connsiteY883" fmla="*/ 1961352 h 5929200"/>
              <a:gd name="connsiteX884" fmla="*/ 1062633 w 11372400"/>
              <a:gd name="connsiteY884" fmla="*/ 1961352 h 5929200"/>
              <a:gd name="connsiteX885" fmla="*/ 1062633 w 11372400"/>
              <a:gd name="connsiteY885" fmla="*/ 2363870 h 5929200"/>
              <a:gd name="connsiteX886" fmla="*/ 1496019 w 11372400"/>
              <a:gd name="connsiteY886" fmla="*/ 2363870 h 5929200"/>
              <a:gd name="connsiteX887" fmla="*/ 1496019 w 11372400"/>
              <a:gd name="connsiteY887" fmla="*/ 1961352 h 5929200"/>
              <a:gd name="connsiteX888" fmla="*/ 621945 w 11372400"/>
              <a:gd name="connsiteY888" fmla="*/ 1961352 h 5929200"/>
              <a:gd name="connsiteX889" fmla="*/ 621945 w 11372400"/>
              <a:gd name="connsiteY889" fmla="*/ 2363870 h 5929200"/>
              <a:gd name="connsiteX890" fmla="*/ 1055332 w 11372400"/>
              <a:gd name="connsiteY890" fmla="*/ 2363870 h 5929200"/>
              <a:gd name="connsiteX891" fmla="*/ 1055332 w 11372400"/>
              <a:gd name="connsiteY891" fmla="*/ 1961352 h 5929200"/>
              <a:gd name="connsiteX892" fmla="*/ 181257 w 11372400"/>
              <a:gd name="connsiteY892" fmla="*/ 1961352 h 5929200"/>
              <a:gd name="connsiteX893" fmla="*/ 181257 w 11372400"/>
              <a:gd name="connsiteY893" fmla="*/ 2363870 h 5929200"/>
              <a:gd name="connsiteX894" fmla="*/ 614643 w 11372400"/>
              <a:gd name="connsiteY894" fmla="*/ 2363870 h 5929200"/>
              <a:gd name="connsiteX895" fmla="*/ 614643 w 11372400"/>
              <a:gd name="connsiteY895" fmla="*/ 1961352 h 5929200"/>
              <a:gd name="connsiteX896" fmla="*/ 10757766 w 11372400"/>
              <a:gd name="connsiteY896" fmla="*/ 1551533 h 5929200"/>
              <a:gd name="connsiteX897" fmla="*/ 10757766 w 11372400"/>
              <a:gd name="connsiteY897" fmla="*/ 1954050 h 5929200"/>
              <a:gd name="connsiteX898" fmla="*/ 11191152 w 11372400"/>
              <a:gd name="connsiteY898" fmla="*/ 1954050 h 5929200"/>
              <a:gd name="connsiteX899" fmla="*/ 11191152 w 11372400"/>
              <a:gd name="connsiteY899" fmla="*/ 1551533 h 5929200"/>
              <a:gd name="connsiteX900" fmla="*/ 10317078 w 11372400"/>
              <a:gd name="connsiteY900" fmla="*/ 1551533 h 5929200"/>
              <a:gd name="connsiteX901" fmla="*/ 10317078 w 11372400"/>
              <a:gd name="connsiteY901" fmla="*/ 1954050 h 5929200"/>
              <a:gd name="connsiteX902" fmla="*/ 10750464 w 11372400"/>
              <a:gd name="connsiteY902" fmla="*/ 1954050 h 5929200"/>
              <a:gd name="connsiteX903" fmla="*/ 10750464 w 11372400"/>
              <a:gd name="connsiteY903" fmla="*/ 1551533 h 5929200"/>
              <a:gd name="connsiteX904" fmla="*/ 9876390 w 11372400"/>
              <a:gd name="connsiteY904" fmla="*/ 1551533 h 5929200"/>
              <a:gd name="connsiteX905" fmla="*/ 9876390 w 11372400"/>
              <a:gd name="connsiteY905" fmla="*/ 1954050 h 5929200"/>
              <a:gd name="connsiteX906" fmla="*/ 10309776 w 11372400"/>
              <a:gd name="connsiteY906" fmla="*/ 1954050 h 5929200"/>
              <a:gd name="connsiteX907" fmla="*/ 10309776 w 11372400"/>
              <a:gd name="connsiteY907" fmla="*/ 1551533 h 5929200"/>
              <a:gd name="connsiteX908" fmla="*/ 9435702 w 11372400"/>
              <a:gd name="connsiteY908" fmla="*/ 1551533 h 5929200"/>
              <a:gd name="connsiteX909" fmla="*/ 9435702 w 11372400"/>
              <a:gd name="connsiteY909" fmla="*/ 1954050 h 5929200"/>
              <a:gd name="connsiteX910" fmla="*/ 9869088 w 11372400"/>
              <a:gd name="connsiteY910" fmla="*/ 1954050 h 5929200"/>
              <a:gd name="connsiteX911" fmla="*/ 9869088 w 11372400"/>
              <a:gd name="connsiteY911" fmla="*/ 1551533 h 5929200"/>
              <a:gd name="connsiteX912" fmla="*/ 8995014 w 11372400"/>
              <a:gd name="connsiteY912" fmla="*/ 1551533 h 5929200"/>
              <a:gd name="connsiteX913" fmla="*/ 8995014 w 11372400"/>
              <a:gd name="connsiteY913" fmla="*/ 1954050 h 5929200"/>
              <a:gd name="connsiteX914" fmla="*/ 9428400 w 11372400"/>
              <a:gd name="connsiteY914" fmla="*/ 1954050 h 5929200"/>
              <a:gd name="connsiteX915" fmla="*/ 9428400 w 11372400"/>
              <a:gd name="connsiteY915" fmla="*/ 1551533 h 5929200"/>
              <a:gd name="connsiteX916" fmla="*/ 8554326 w 11372400"/>
              <a:gd name="connsiteY916" fmla="*/ 1551533 h 5929200"/>
              <a:gd name="connsiteX917" fmla="*/ 8554326 w 11372400"/>
              <a:gd name="connsiteY917" fmla="*/ 1954050 h 5929200"/>
              <a:gd name="connsiteX918" fmla="*/ 8987712 w 11372400"/>
              <a:gd name="connsiteY918" fmla="*/ 1954050 h 5929200"/>
              <a:gd name="connsiteX919" fmla="*/ 8987712 w 11372400"/>
              <a:gd name="connsiteY919" fmla="*/ 1551533 h 5929200"/>
              <a:gd name="connsiteX920" fmla="*/ 8113638 w 11372400"/>
              <a:gd name="connsiteY920" fmla="*/ 1551533 h 5929200"/>
              <a:gd name="connsiteX921" fmla="*/ 8113638 w 11372400"/>
              <a:gd name="connsiteY921" fmla="*/ 1954050 h 5929200"/>
              <a:gd name="connsiteX922" fmla="*/ 8547024 w 11372400"/>
              <a:gd name="connsiteY922" fmla="*/ 1954050 h 5929200"/>
              <a:gd name="connsiteX923" fmla="*/ 8547024 w 11372400"/>
              <a:gd name="connsiteY923" fmla="*/ 1551533 h 5929200"/>
              <a:gd name="connsiteX924" fmla="*/ 7672950 w 11372400"/>
              <a:gd name="connsiteY924" fmla="*/ 1551533 h 5929200"/>
              <a:gd name="connsiteX925" fmla="*/ 7672950 w 11372400"/>
              <a:gd name="connsiteY925" fmla="*/ 1954050 h 5929200"/>
              <a:gd name="connsiteX926" fmla="*/ 8106336 w 11372400"/>
              <a:gd name="connsiteY926" fmla="*/ 1954050 h 5929200"/>
              <a:gd name="connsiteX927" fmla="*/ 8106336 w 11372400"/>
              <a:gd name="connsiteY927" fmla="*/ 1551533 h 5929200"/>
              <a:gd name="connsiteX928" fmla="*/ 7232262 w 11372400"/>
              <a:gd name="connsiteY928" fmla="*/ 1551533 h 5929200"/>
              <a:gd name="connsiteX929" fmla="*/ 7232262 w 11372400"/>
              <a:gd name="connsiteY929" fmla="*/ 1954050 h 5929200"/>
              <a:gd name="connsiteX930" fmla="*/ 7665648 w 11372400"/>
              <a:gd name="connsiteY930" fmla="*/ 1954050 h 5929200"/>
              <a:gd name="connsiteX931" fmla="*/ 7665648 w 11372400"/>
              <a:gd name="connsiteY931" fmla="*/ 1551533 h 5929200"/>
              <a:gd name="connsiteX932" fmla="*/ 6791574 w 11372400"/>
              <a:gd name="connsiteY932" fmla="*/ 1551533 h 5929200"/>
              <a:gd name="connsiteX933" fmla="*/ 6791574 w 11372400"/>
              <a:gd name="connsiteY933" fmla="*/ 1954050 h 5929200"/>
              <a:gd name="connsiteX934" fmla="*/ 7224960 w 11372400"/>
              <a:gd name="connsiteY934" fmla="*/ 1954050 h 5929200"/>
              <a:gd name="connsiteX935" fmla="*/ 7224960 w 11372400"/>
              <a:gd name="connsiteY935" fmla="*/ 1551533 h 5929200"/>
              <a:gd name="connsiteX936" fmla="*/ 6350886 w 11372400"/>
              <a:gd name="connsiteY936" fmla="*/ 1551533 h 5929200"/>
              <a:gd name="connsiteX937" fmla="*/ 6350886 w 11372400"/>
              <a:gd name="connsiteY937" fmla="*/ 1954050 h 5929200"/>
              <a:gd name="connsiteX938" fmla="*/ 6784272 w 11372400"/>
              <a:gd name="connsiteY938" fmla="*/ 1954050 h 5929200"/>
              <a:gd name="connsiteX939" fmla="*/ 6784272 w 11372400"/>
              <a:gd name="connsiteY939" fmla="*/ 1551533 h 5929200"/>
              <a:gd name="connsiteX940" fmla="*/ 5910198 w 11372400"/>
              <a:gd name="connsiteY940" fmla="*/ 1551533 h 5929200"/>
              <a:gd name="connsiteX941" fmla="*/ 5910198 w 11372400"/>
              <a:gd name="connsiteY941" fmla="*/ 1954050 h 5929200"/>
              <a:gd name="connsiteX942" fmla="*/ 6343584 w 11372400"/>
              <a:gd name="connsiteY942" fmla="*/ 1954050 h 5929200"/>
              <a:gd name="connsiteX943" fmla="*/ 6343584 w 11372400"/>
              <a:gd name="connsiteY943" fmla="*/ 1551533 h 5929200"/>
              <a:gd name="connsiteX944" fmla="*/ 5469511 w 11372400"/>
              <a:gd name="connsiteY944" fmla="*/ 1551533 h 5929200"/>
              <a:gd name="connsiteX945" fmla="*/ 5469511 w 11372400"/>
              <a:gd name="connsiteY945" fmla="*/ 1954050 h 5929200"/>
              <a:gd name="connsiteX946" fmla="*/ 5902896 w 11372400"/>
              <a:gd name="connsiteY946" fmla="*/ 1954050 h 5929200"/>
              <a:gd name="connsiteX947" fmla="*/ 5902896 w 11372400"/>
              <a:gd name="connsiteY947" fmla="*/ 1551533 h 5929200"/>
              <a:gd name="connsiteX948" fmla="*/ 5028826 w 11372400"/>
              <a:gd name="connsiteY948" fmla="*/ 1551533 h 5929200"/>
              <a:gd name="connsiteX949" fmla="*/ 5028826 w 11372400"/>
              <a:gd name="connsiteY949" fmla="*/ 1954050 h 5929200"/>
              <a:gd name="connsiteX950" fmla="*/ 5462211 w 11372400"/>
              <a:gd name="connsiteY950" fmla="*/ 1954050 h 5929200"/>
              <a:gd name="connsiteX951" fmla="*/ 5462211 w 11372400"/>
              <a:gd name="connsiteY951" fmla="*/ 1551533 h 5929200"/>
              <a:gd name="connsiteX952" fmla="*/ 4588140 w 11372400"/>
              <a:gd name="connsiteY952" fmla="*/ 1551533 h 5929200"/>
              <a:gd name="connsiteX953" fmla="*/ 4588140 w 11372400"/>
              <a:gd name="connsiteY953" fmla="*/ 1954050 h 5929200"/>
              <a:gd name="connsiteX954" fmla="*/ 5021524 w 11372400"/>
              <a:gd name="connsiteY954" fmla="*/ 1954050 h 5929200"/>
              <a:gd name="connsiteX955" fmla="*/ 5021524 w 11372400"/>
              <a:gd name="connsiteY955" fmla="*/ 1551533 h 5929200"/>
              <a:gd name="connsiteX956" fmla="*/ 4147451 w 11372400"/>
              <a:gd name="connsiteY956" fmla="*/ 1551533 h 5929200"/>
              <a:gd name="connsiteX957" fmla="*/ 4147451 w 11372400"/>
              <a:gd name="connsiteY957" fmla="*/ 1954050 h 5929200"/>
              <a:gd name="connsiteX958" fmla="*/ 4580836 w 11372400"/>
              <a:gd name="connsiteY958" fmla="*/ 1954050 h 5929200"/>
              <a:gd name="connsiteX959" fmla="*/ 4580836 w 11372400"/>
              <a:gd name="connsiteY959" fmla="*/ 1551533 h 5929200"/>
              <a:gd name="connsiteX960" fmla="*/ 3706762 w 11372400"/>
              <a:gd name="connsiteY960" fmla="*/ 1551533 h 5929200"/>
              <a:gd name="connsiteX961" fmla="*/ 3706762 w 11372400"/>
              <a:gd name="connsiteY961" fmla="*/ 1954050 h 5929200"/>
              <a:gd name="connsiteX962" fmla="*/ 4140150 w 11372400"/>
              <a:gd name="connsiteY962" fmla="*/ 1954050 h 5929200"/>
              <a:gd name="connsiteX963" fmla="*/ 4140150 w 11372400"/>
              <a:gd name="connsiteY963" fmla="*/ 1551533 h 5929200"/>
              <a:gd name="connsiteX964" fmla="*/ 3266074 w 11372400"/>
              <a:gd name="connsiteY964" fmla="*/ 1551533 h 5929200"/>
              <a:gd name="connsiteX965" fmla="*/ 3266074 w 11372400"/>
              <a:gd name="connsiteY965" fmla="*/ 1954050 h 5929200"/>
              <a:gd name="connsiteX966" fmla="*/ 3699460 w 11372400"/>
              <a:gd name="connsiteY966" fmla="*/ 1954050 h 5929200"/>
              <a:gd name="connsiteX967" fmla="*/ 3699460 w 11372400"/>
              <a:gd name="connsiteY967" fmla="*/ 1551533 h 5929200"/>
              <a:gd name="connsiteX968" fmla="*/ 2825386 w 11372400"/>
              <a:gd name="connsiteY968" fmla="*/ 1551533 h 5929200"/>
              <a:gd name="connsiteX969" fmla="*/ 2825386 w 11372400"/>
              <a:gd name="connsiteY969" fmla="*/ 1954050 h 5929200"/>
              <a:gd name="connsiteX970" fmla="*/ 3258772 w 11372400"/>
              <a:gd name="connsiteY970" fmla="*/ 1954050 h 5929200"/>
              <a:gd name="connsiteX971" fmla="*/ 3258772 w 11372400"/>
              <a:gd name="connsiteY971" fmla="*/ 1551533 h 5929200"/>
              <a:gd name="connsiteX972" fmla="*/ 2384699 w 11372400"/>
              <a:gd name="connsiteY972" fmla="*/ 1551533 h 5929200"/>
              <a:gd name="connsiteX973" fmla="*/ 2384699 w 11372400"/>
              <a:gd name="connsiteY973" fmla="*/ 1954050 h 5929200"/>
              <a:gd name="connsiteX974" fmla="*/ 2818085 w 11372400"/>
              <a:gd name="connsiteY974" fmla="*/ 1954050 h 5929200"/>
              <a:gd name="connsiteX975" fmla="*/ 2818085 w 11372400"/>
              <a:gd name="connsiteY975" fmla="*/ 1551533 h 5929200"/>
              <a:gd name="connsiteX976" fmla="*/ 1944011 w 11372400"/>
              <a:gd name="connsiteY976" fmla="*/ 1551533 h 5929200"/>
              <a:gd name="connsiteX977" fmla="*/ 1944011 w 11372400"/>
              <a:gd name="connsiteY977" fmla="*/ 1954050 h 5929200"/>
              <a:gd name="connsiteX978" fmla="*/ 2377397 w 11372400"/>
              <a:gd name="connsiteY978" fmla="*/ 1954050 h 5929200"/>
              <a:gd name="connsiteX979" fmla="*/ 2377397 w 11372400"/>
              <a:gd name="connsiteY979" fmla="*/ 1551533 h 5929200"/>
              <a:gd name="connsiteX980" fmla="*/ 1503321 w 11372400"/>
              <a:gd name="connsiteY980" fmla="*/ 1551533 h 5929200"/>
              <a:gd name="connsiteX981" fmla="*/ 1503321 w 11372400"/>
              <a:gd name="connsiteY981" fmla="*/ 1954050 h 5929200"/>
              <a:gd name="connsiteX982" fmla="*/ 1936709 w 11372400"/>
              <a:gd name="connsiteY982" fmla="*/ 1954050 h 5929200"/>
              <a:gd name="connsiteX983" fmla="*/ 1936709 w 11372400"/>
              <a:gd name="connsiteY983" fmla="*/ 1551533 h 5929200"/>
              <a:gd name="connsiteX984" fmla="*/ 1062633 w 11372400"/>
              <a:gd name="connsiteY984" fmla="*/ 1551533 h 5929200"/>
              <a:gd name="connsiteX985" fmla="*/ 1062633 w 11372400"/>
              <a:gd name="connsiteY985" fmla="*/ 1954050 h 5929200"/>
              <a:gd name="connsiteX986" fmla="*/ 1496019 w 11372400"/>
              <a:gd name="connsiteY986" fmla="*/ 1954050 h 5929200"/>
              <a:gd name="connsiteX987" fmla="*/ 1496019 w 11372400"/>
              <a:gd name="connsiteY987" fmla="*/ 1551533 h 5929200"/>
              <a:gd name="connsiteX988" fmla="*/ 621945 w 11372400"/>
              <a:gd name="connsiteY988" fmla="*/ 1551533 h 5929200"/>
              <a:gd name="connsiteX989" fmla="*/ 621945 w 11372400"/>
              <a:gd name="connsiteY989" fmla="*/ 1954050 h 5929200"/>
              <a:gd name="connsiteX990" fmla="*/ 1055332 w 11372400"/>
              <a:gd name="connsiteY990" fmla="*/ 1954050 h 5929200"/>
              <a:gd name="connsiteX991" fmla="*/ 1055332 w 11372400"/>
              <a:gd name="connsiteY991" fmla="*/ 1551533 h 5929200"/>
              <a:gd name="connsiteX992" fmla="*/ 181257 w 11372400"/>
              <a:gd name="connsiteY992" fmla="*/ 1551533 h 5929200"/>
              <a:gd name="connsiteX993" fmla="*/ 181257 w 11372400"/>
              <a:gd name="connsiteY993" fmla="*/ 1954050 h 5929200"/>
              <a:gd name="connsiteX994" fmla="*/ 614643 w 11372400"/>
              <a:gd name="connsiteY994" fmla="*/ 1954050 h 5929200"/>
              <a:gd name="connsiteX995" fmla="*/ 614643 w 11372400"/>
              <a:gd name="connsiteY995" fmla="*/ 1551533 h 5929200"/>
              <a:gd name="connsiteX996" fmla="*/ 10757766 w 11372400"/>
              <a:gd name="connsiteY996" fmla="*/ 1141713 h 5929200"/>
              <a:gd name="connsiteX997" fmla="*/ 10757766 w 11372400"/>
              <a:gd name="connsiteY997" fmla="*/ 1544231 h 5929200"/>
              <a:gd name="connsiteX998" fmla="*/ 11191152 w 11372400"/>
              <a:gd name="connsiteY998" fmla="*/ 1544231 h 5929200"/>
              <a:gd name="connsiteX999" fmla="*/ 11191152 w 11372400"/>
              <a:gd name="connsiteY999" fmla="*/ 1141713 h 5929200"/>
              <a:gd name="connsiteX1000" fmla="*/ 10317078 w 11372400"/>
              <a:gd name="connsiteY1000" fmla="*/ 1141713 h 5929200"/>
              <a:gd name="connsiteX1001" fmla="*/ 10317078 w 11372400"/>
              <a:gd name="connsiteY1001" fmla="*/ 1544231 h 5929200"/>
              <a:gd name="connsiteX1002" fmla="*/ 10750464 w 11372400"/>
              <a:gd name="connsiteY1002" fmla="*/ 1544231 h 5929200"/>
              <a:gd name="connsiteX1003" fmla="*/ 10750464 w 11372400"/>
              <a:gd name="connsiteY1003" fmla="*/ 1141713 h 5929200"/>
              <a:gd name="connsiteX1004" fmla="*/ 9876390 w 11372400"/>
              <a:gd name="connsiteY1004" fmla="*/ 1141713 h 5929200"/>
              <a:gd name="connsiteX1005" fmla="*/ 9876390 w 11372400"/>
              <a:gd name="connsiteY1005" fmla="*/ 1544231 h 5929200"/>
              <a:gd name="connsiteX1006" fmla="*/ 10309776 w 11372400"/>
              <a:gd name="connsiteY1006" fmla="*/ 1544231 h 5929200"/>
              <a:gd name="connsiteX1007" fmla="*/ 10309776 w 11372400"/>
              <a:gd name="connsiteY1007" fmla="*/ 1141713 h 5929200"/>
              <a:gd name="connsiteX1008" fmla="*/ 9435702 w 11372400"/>
              <a:gd name="connsiteY1008" fmla="*/ 1141713 h 5929200"/>
              <a:gd name="connsiteX1009" fmla="*/ 9435702 w 11372400"/>
              <a:gd name="connsiteY1009" fmla="*/ 1544231 h 5929200"/>
              <a:gd name="connsiteX1010" fmla="*/ 9869088 w 11372400"/>
              <a:gd name="connsiteY1010" fmla="*/ 1544231 h 5929200"/>
              <a:gd name="connsiteX1011" fmla="*/ 9869088 w 11372400"/>
              <a:gd name="connsiteY1011" fmla="*/ 1141713 h 5929200"/>
              <a:gd name="connsiteX1012" fmla="*/ 8995014 w 11372400"/>
              <a:gd name="connsiteY1012" fmla="*/ 1141713 h 5929200"/>
              <a:gd name="connsiteX1013" fmla="*/ 8995014 w 11372400"/>
              <a:gd name="connsiteY1013" fmla="*/ 1544231 h 5929200"/>
              <a:gd name="connsiteX1014" fmla="*/ 9428400 w 11372400"/>
              <a:gd name="connsiteY1014" fmla="*/ 1544231 h 5929200"/>
              <a:gd name="connsiteX1015" fmla="*/ 9428400 w 11372400"/>
              <a:gd name="connsiteY1015" fmla="*/ 1141713 h 5929200"/>
              <a:gd name="connsiteX1016" fmla="*/ 8554326 w 11372400"/>
              <a:gd name="connsiteY1016" fmla="*/ 1141713 h 5929200"/>
              <a:gd name="connsiteX1017" fmla="*/ 8554326 w 11372400"/>
              <a:gd name="connsiteY1017" fmla="*/ 1544231 h 5929200"/>
              <a:gd name="connsiteX1018" fmla="*/ 8987712 w 11372400"/>
              <a:gd name="connsiteY1018" fmla="*/ 1544231 h 5929200"/>
              <a:gd name="connsiteX1019" fmla="*/ 8987712 w 11372400"/>
              <a:gd name="connsiteY1019" fmla="*/ 1141713 h 5929200"/>
              <a:gd name="connsiteX1020" fmla="*/ 8113638 w 11372400"/>
              <a:gd name="connsiteY1020" fmla="*/ 1141713 h 5929200"/>
              <a:gd name="connsiteX1021" fmla="*/ 8113638 w 11372400"/>
              <a:gd name="connsiteY1021" fmla="*/ 1544231 h 5929200"/>
              <a:gd name="connsiteX1022" fmla="*/ 8547024 w 11372400"/>
              <a:gd name="connsiteY1022" fmla="*/ 1544231 h 5929200"/>
              <a:gd name="connsiteX1023" fmla="*/ 8547024 w 11372400"/>
              <a:gd name="connsiteY1023" fmla="*/ 1141713 h 5929200"/>
              <a:gd name="connsiteX1024" fmla="*/ 7672950 w 11372400"/>
              <a:gd name="connsiteY1024" fmla="*/ 1141713 h 5929200"/>
              <a:gd name="connsiteX1025" fmla="*/ 7672950 w 11372400"/>
              <a:gd name="connsiteY1025" fmla="*/ 1544231 h 5929200"/>
              <a:gd name="connsiteX1026" fmla="*/ 8106336 w 11372400"/>
              <a:gd name="connsiteY1026" fmla="*/ 1544231 h 5929200"/>
              <a:gd name="connsiteX1027" fmla="*/ 8106336 w 11372400"/>
              <a:gd name="connsiteY1027" fmla="*/ 1141713 h 5929200"/>
              <a:gd name="connsiteX1028" fmla="*/ 7232262 w 11372400"/>
              <a:gd name="connsiteY1028" fmla="*/ 1141713 h 5929200"/>
              <a:gd name="connsiteX1029" fmla="*/ 7232262 w 11372400"/>
              <a:gd name="connsiteY1029" fmla="*/ 1544231 h 5929200"/>
              <a:gd name="connsiteX1030" fmla="*/ 7665648 w 11372400"/>
              <a:gd name="connsiteY1030" fmla="*/ 1544231 h 5929200"/>
              <a:gd name="connsiteX1031" fmla="*/ 7665648 w 11372400"/>
              <a:gd name="connsiteY1031" fmla="*/ 1141713 h 5929200"/>
              <a:gd name="connsiteX1032" fmla="*/ 6791574 w 11372400"/>
              <a:gd name="connsiteY1032" fmla="*/ 1141713 h 5929200"/>
              <a:gd name="connsiteX1033" fmla="*/ 6791574 w 11372400"/>
              <a:gd name="connsiteY1033" fmla="*/ 1544231 h 5929200"/>
              <a:gd name="connsiteX1034" fmla="*/ 7224960 w 11372400"/>
              <a:gd name="connsiteY1034" fmla="*/ 1544231 h 5929200"/>
              <a:gd name="connsiteX1035" fmla="*/ 7224960 w 11372400"/>
              <a:gd name="connsiteY1035" fmla="*/ 1141713 h 5929200"/>
              <a:gd name="connsiteX1036" fmla="*/ 6350886 w 11372400"/>
              <a:gd name="connsiteY1036" fmla="*/ 1141713 h 5929200"/>
              <a:gd name="connsiteX1037" fmla="*/ 6350886 w 11372400"/>
              <a:gd name="connsiteY1037" fmla="*/ 1544231 h 5929200"/>
              <a:gd name="connsiteX1038" fmla="*/ 6784272 w 11372400"/>
              <a:gd name="connsiteY1038" fmla="*/ 1544231 h 5929200"/>
              <a:gd name="connsiteX1039" fmla="*/ 6784272 w 11372400"/>
              <a:gd name="connsiteY1039" fmla="*/ 1141713 h 5929200"/>
              <a:gd name="connsiteX1040" fmla="*/ 5910198 w 11372400"/>
              <a:gd name="connsiteY1040" fmla="*/ 1141713 h 5929200"/>
              <a:gd name="connsiteX1041" fmla="*/ 5910198 w 11372400"/>
              <a:gd name="connsiteY1041" fmla="*/ 1544231 h 5929200"/>
              <a:gd name="connsiteX1042" fmla="*/ 6343584 w 11372400"/>
              <a:gd name="connsiteY1042" fmla="*/ 1544231 h 5929200"/>
              <a:gd name="connsiteX1043" fmla="*/ 6343584 w 11372400"/>
              <a:gd name="connsiteY1043" fmla="*/ 1141713 h 5929200"/>
              <a:gd name="connsiteX1044" fmla="*/ 5469511 w 11372400"/>
              <a:gd name="connsiteY1044" fmla="*/ 1141713 h 5929200"/>
              <a:gd name="connsiteX1045" fmla="*/ 5469511 w 11372400"/>
              <a:gd name="connsiteY1045" fmla="*/ 1544231 h 5929200"/>
              <a:gd name="connsiteX1046" fmla="*/ 5902896 w 11372400"/>
              <a:gd name="connsiteY1046" fmla="*/ 1544231 h 5929200"/>
              <a:gd name="connsiteX1047" fmla="*/ 5902896 w 11372400"/>
              <a:gd name="connsiteY1047" fmla="*/ 1141713 h 5929200"/>
              <a:gd name="connsiteX1048" fmla="*/ 5028826 w 11372400"/>
              <a:gd name="connsiteY1048" fmla="*/ 1141713 h 5929200"/>
              <a:gd name="connsiteX1049" fmla="*/ 5028826 w 11372400"/>
              <a:gd name="connsiteY1049" fmla="*/ 1544231 h 5929200"/>
              <a:gd name="connsiteX1050" fmla="*/ 5462211 w 11372400"/>
              <a:gd name="connsiteY1050" fmla="*/ 1544231 h 5929200"/>
              <a:gd name="connsiteX1051" fmla="*/ 5462211 w 11372400"/>
              <a:gd name="connsiteY1051" fmla="*/ 1141713 h 5929200"/>
              <a:gd name="connsiteX1052" fmla="*/ 4588140 w 11372400"/>
              <a:gd name="connsiteY1052" fmla="*/ 1141713 h 5929200"/>
              <a:gd name="connsiteX1053" fmla="*/ 4588140 w 11372400"/>
              <a:gd name="connsiteY1053" fmla="*/ 1544231 h 5929200"/>
              <a:gd name="connsiteX1054" fmla="*/ 5021524 w 11372400"/>
              <a:gd name="connsiteY1054" fmla="*/ 1544231 h 5929200"/>
              <a:gd name="connsiteX1055" fmla="*/ 5021524 w 11372400"/>
              <a:gd name="connsiteY1055" fmla="*/ 1141713 h 5929200"/>
              <a:gd name="connsiteX1056" fmla="*/ 4147451 w 11372400"/>
              <a:gd name="connsiteY1056" fmla="*/ 1141713 h 5929200"/>
              <a:gd name="connsiteX1057" fmla="*/ 4147451 w 11372400"/>
              <a:gd name="connsiteY1057" fmla="*/ 1544231 h 5929200"/>
              <a:gd name="connsiteX1058" fmla="*/ 4580836 w 11372400"/>
              <a:gd name="connsiteY1058" fmla="*/ 1544231 h 5929200"/>
              <a:gd name="connsiteX1059" fmla="*/ 4580836 w 11372400"/>
              <a:gd name="connsiteY1059" fmla="*/ 1141713 h 5929200"/>
              <a:gd name="connsiteX1060" fmla="*/ 3706762 w 11372400"/>
              <a:gd name="connsiteY1060" fmla="*/ 1141713 h 5929200"/>
              <a:gd name="connsiteX1061" fmla="*/ 3706762 w 11372400"/>
              <a:gd name="connsiteY1061" fmla="*/ 1544231 h 5929200"/>
              <a:gd name="connsiteX1062" fmla="*/ 4140150 w 11372400"/>
              <a:gd name="connsiteY1062" fmla="*/ 1544231 h 5929200"/>
              <a:gd name="connsiteX1063" fmla="*/ 4140150 w 11372400"/>
              <a:gd name="connsiteY1063" fmla="*/ 1141713 h 5929200"/>
              <a:gd name="connsiteX1064" fmla="*/ 3266074 w 11372400"/>
              <a:gd name="connsiteY1064" fmla="*/ 1141713 h 5929200"/>
              <a:gd name="connsiteX1065" fmla="*/ 3266074 w 11372400"/>
              <a:gd name="connsiteY1065" fmla="*/ 1544231 h 5929200"/>
              <a:gd name="connsiteX1066" fmla="*/ 3699460 w 11372400"/>
              <a:gd name="connsiteY1066" fmla="*/ 1544231 h 5929200"/>
              <a:gd name="connsiteX1067" fmla="*/ 3699460 w 11372400"/>
              <a:gd name="connsiteY1067" fmla="*/ 1141713 h 5929200"/>
              <a:gd name="connsiteX1068" fmla="*/ 2825386 w 11372400"/>
              <a:gd name="connsiteY1068" fmla="*/ 1141713 h 5929200"/>
              <a:gd name="connsiteX1069" fmla="*/ 2825386 w 11372400"/>
              <a:gd name="connsiteY1069" fmla="*/ 1544231 h 5929200"/>
              <a:gd name="connsiteX1070" fmla="*/ 3258772 w 11372400"/>
              <a:gd name="connsiteY1070" fmla="*/ 1544231 h 5929200"/>
              <a:gd name="connsiteX1071" fmla="*/ 3258772 w 11372400"/>
              <a:gd name="connsiteY1071" fmla="*/ 1141713 h 5929200"/>
              <a:gd name="connsiteX1072" fmla="*/ 2384699 w 11372400"/>
              <a:gd name="connsiteY1072" fmla="*/ 1141713 h 5929200"/>
              <a:gd name="connsiteX1073" fmla="*/ 2384699 w 11372400"/>
              <a:gd name="connsiteY1073" fmla="*/ 1544231 h 5929200"/>
              <a:gd name="connsiteX1074" fmla="*/ 2818085 w 11372400"/>
              <a:gd name="connsiteY1074" fmla="*/ 1544231 h 5929200"/>
              <a:gd name="connsiteX1075" fmla="*/ 2818085 w 11372400"/>
              <a:gd name="connsiteY1075" fmla="*/ 1141713 h 5929200"/>
              <a:gd name="connsiteX1076" fmla="*/ 1944011 w 11372400"/>
              <a:gd name="connsiteY1076" fmla="*/ 1141713 h 5929200"/>
              <a:gd name="connsiteX1077" fmla="*/ 1944011 w 11372400"/>
              <a:gd name="connsiteY1077" fmla="*/ 1544231 h 5929200"/>
              <a:gd name="connsiteX1078" fmla="*/ 2377397 w 11372400"/>
              <a:gd name="connsiteY1078" fmla="*/ 1544231 h 5929200"/>
              <a:gd name="connsiteX1079" fmla="*/ 2377397 w 11372400"/>
              <a:gd name="connsiteY1079" fmla="*/ 1141713 h 5929200"/>
              <a:gd name="connsiteX1080" fmla="*/ 1503321 w 11372400"/>
              <a:gd name="connsiteY1080" fmla="*/ 1141713 h 5929200"/>
              <a:gd name="connsiteX1081" fmla="*/ 1503321 w 11372400"/>
              <a:gd name="connsiteY1081" fmla="*/ 1544231 h 5929200"/>
              <a:gd name="connsiteX1082" fmla="*/ 1936709 w 11372400"/>
              <a:gd name="connsiteY1082" fmla="*/ 1544231 h 5929200"/>
              <a:gd name="connsiteX1083" fmla="*/ 1936709 w 11372400"/>
              <a:gd name="connsiteY1083" fmla="*/ 1141713 h 5929200"/>
              <a:gd name="connsiteX1084" fmla="*/ 1062633 w 11372400"/>
              <a:gd name="connsiteY1084" fmla="*/ 1141713 h 5929200"/>
              <a:gd name="connsiteX1085" fmla="*/ 1062633 w 11372400"/>
              <a:gd name="connsiteY1085" fmla="*/ 1544231 h 5929200"/>
              <a:gd name="connsiteX1086" fmla="*/ 1496019 w 11372400"/>
              <a:gd name="connsiteY1086" fmla="*/ 1544231 h 5929200"/>
              <a:gd name="connsiteX1087" fmla="*/ 1496019 w 11372400"/>
              <a:gd name="connsiteY1087" fmla="*/ 1141713 h 5929200"/>
              <a:gd name="connsiteX1088" fmla="*/ 621945 w 11372400"/>
              <a:gd name="connsiteY1088" fmla="*/ 1141713 h 5929200"/>
              <a:gd name="connsiteX1089" fmla="*/ 621945 w 11372400"/>
              <a:gd name="connsiteY1089" fmla="*/ 1544231 h 5929200"/>
              <a:gd name="connsiteX1090" fmla="*/ 1055332 w 11372400"/>
              <a:gd name="connsiteY1090" fmla="*/ 1544231 h 5929200"/>
              <a:gd name="connsiteX1091" fmla="*/ 1055332 w 11372400"/>
              <a:gd name="connsiteY1091" fmla="*/ 1141713 h 5929200"/>
              <a:gd name="connsiteX1092" fmla="*/ 181257 w 11372400"/>
              <a:gd name="connsiteY1092" fmla="*/ 1141713 h 5929200"/>
              <a:gd name="connsiteX1093" fmla="*/ 181257 w 11372400"/>
              <a:gd name="connsiteY1093" fmla="*/ 1544231 h 5929200"/>
              <a:gd name="connsiteX1094" fmla="*/ 614643 w 11372400"/>
              <a:gd name="connsiteY1094" fmla="*/ 1544231 h 5929200"/>
              <a:gd name="connsiteX1095" fmla="*/ 614643 w 11372400"/>
              <a:gd name="connsiteY1095" fmla="*/ 1141713 h 5929200"/>
              <a:gd name="connsiteX1096" fmla="*/ 10757766 w 11372400"/>
              <a:gd name="connsiteY1096" fmla="*/ 731893 h 5929200"/>
              <a:gd name="connsiteX1097" fmla="*/ 10757766 w 11372400"/>
              <a:gd name="connsiteY1097" fmla="*/ 1134411 h 5929200"/>
              <a:gd name="connsiteX1098" fmla="*/ 11191152 w 11372400"/>
              <a:gd name="connsiteY1098" fmla="*/ 1134411 h 5929200"/>
              <a:gd name="connsiteX1099" fmla="*/ 11191152 w 11372400"/>
              <a:gd name="connsiteY1099" fmla="*/ 731893 h 5929200"/>
              <a:gd name="connsiteX1100" fmla="*/ 10317078 w 11372400"/>
              <a:gd name="connsiteY1100" fmla="*/ 731893 h 5929200"/>
              <a:gd name="connsiteX1101" fmla="*/ 10317078 w 11372400"/>
              <a:gd name="connsiteY1101" fmla="*/ 1134411 h 5929200"/>
              <a:gd name="connsiteX1102" fmla="*/ 10750464 w 11372400"/>
              <a:gd name="connsiteY1102" fmla="*/ 1134411 h 5929200"/>
              <a:gd name="connsiteX1103" fmla="*/ 10750464 w 11372400"/>
              <a:gd name="connsiteY1103" fmla="*/ 731893 h 5929200"/>
              <a:gd name="connsiteX1104" fmla="*/ 9876390 w 11372400"/>
              <a:gd name="connsiteY1104" fmla="*/ 731893 h 5929200"/>
              <a:gd name="connsiteX1105" fmla="*/ 9876390 w 11372400"/>
              <a:gd name="connsiteY1105" fmla="*/ 1134411 h 5929200"/>
              <a:gd name="connsiteX1106" fmla="*/ 10309776 w 11372400"/>
              <a:gd name="connsiteY1106" fmla="*/ 1134411 h 5929200"/>
              <a:gd name="connsiteX1107" fmla="*/ 10309776 w 11372400"/>
              <a:gd name="connsiteY1107" fmla="*/ 731893 h 5929200"/>
              <a:gd name="connsiteX1108" fmla="*/ 9435702 w 11372400"/>
              <a:gd name="connsiteY1108" fmla="*/ 731893 h 5929200"/>
              <a:gd name="connsiteX1109" fmla="*/ 9435702 w 11372400"/>
              <a:gd name="connsiteY1109" fmla="*/ 1134411 h 5929200"/>
              <a:gd name="connsiteX1110" fmla="*/ 9869088 w 11372400"/>
              <a:gd name="connsiteY1110" fmla="*/ 1134411 h 5929200"/>
              <a:gd name="connsiteX1111" fmla="*/ 9869088 w 11372400"/>
              <a:gd name="connsiteY1111" fmla="*/ 731893 h 5929200"/>
              <a:gd name="connsiteX1112" fmla="*/ 8995014 w 11372400"/>
              <a:gd name="connsiteY1112" fmla="*/ 731893 h 5929200"/>
              <a:gd name="connsiteX1113" fmla="*/ 8995014 w 11372400"/>
              <a:gd name="connsiteY1113" fmla="*/ 1134411 h 5929200"/>
              <a:gd name="connsiteX1114" fmla="*/ 9428400 w 11372400"/>
              <a:gd name="connsiteY1114" fmla="*/ 1134411 h 5929200"/>
              <a:gd name="connsiteX1115" fmla="*/ 9428400 w 11372400"/>
              <a:gd name="connsiteY1115" fmla="*/ 731893 h 5929200"/>
              <a:gd name="connsiteX1116" fmla="*/ 8554326 w 11372400"/>
              <a:gd name="connsiteY1116" fmla="*/ 731893 h 5929200"/>
              <a:gd name="connsiteX1117" fmla="*/ 8554326 w 11372400"/>
              <a:gd name="connsiteY1117" fmla="*/ 1134411 h 5929200"/>
              <a:gd name="connsiteX1118" fmla="*/ 8987712 w 11372400"/>
              <a:gd name="connsiteY1118" fmla="*/ 1134411 h 5929200"/>
              <a:gd name="connsiteX1119" fmla="*/ 8987712 w 11372400"/>
              <a:gd name="connsiteY1119" fmla="*/ 731893 h 5929200"/>
              <a:gd name="connsiteX1120" fmla="*/ 8113638 w 11372400"/>
              <a:gd name="connsiteY1120" fmla="*/ 731893 h 5929200"/>
              <a:gd name="connsiteX1121" fmla="*/ 8113638 w 11372400"/>
              <a:gd name="connsiteY1121" fmla="*/ 1134411 h 5929200"/>
              <a:gd name="connsiteX1122" fmla="*/ 8547024 w 11372400"/>
              <a:gd name="connsiteY1122" fmla="*/ 1134411 h 5929200"/>
              <a:gd name="connsiteX1123" fmla="*/ 8547024 w 11372400"/>
              <a:gd name="connsiteY1123" fmla="*/ 731893 h 5929200"/>
              <a:gd name="connsiteX1124" fmla="*/ 7672950 w 11372400"/>
              <a:gd name="connsiteY1124" fmla="*/ 731893 h 5929200"/>
              <a:gd name="connsiteX1125" fmla="*/ 7672950 w 11372400"/>
              <a:gd name="connsiteY1125" fmla="*/ 1134411 h 5929200"/>
              <a:gd name="connsiteX1126" fmla="*/ 8106336 w 11372400"/>
              <a:gd name="connsiteY1126" fmla="*/ 1134411 h 5929200"/>
              <a:gd name="connsiteX1127" fmla="*/ 8106336 w 11372400"/>
              <a:gd name="connsiteY1127" fmla="*/ 731893 h 5929200"/>
              <a:gd name="connsiteX1128" fmla="*/ 7232262 w 11372400"/>
              <a:gd name="connsiteY1128" fmla="*/ 731893 h 5929200"/>
              <a:gd name="connsiteX1129" fmla="*/ 7232262 w 11372400"/>
              <a:gd name="connsiteY1129" fmla="*/ 1134411 h 5929200"/>
              <a:gd name="connsiteX1130" fmla="*/ 7665648 w 11372400"/>
              <a:gd name="connsiteY1130" fmla="*/ 1134411 h 5929200"/>
              <a:gd name="connsiteX1131" fmla="*/ 7665648 w 11372400"/>
              <a:gd name="connsiteY1131" fmla="*/ 731893 h 5929200"/>
              <a:gd name="connsiteX1132" fmla="*/ 6791574 w 11372400"/>
              <a:gd name="connsiteY1132" fmla="*/ 731893 h 5929200"/>
              <a:gd name="connsiteX1133" fmla="*/ 6791574 w 11372400"/>
              <a:gd name="connsiteY1133" fmla="*/ 1134411 h 5929200"/>
              <a:gd name="connsiteX1134" fmla="*/ 7224960 w 11372400"/>
              <a:gd name="connsiteY1134" fmla="*/ 1134411 h 5929200"/>
              <a:gd name="connsiteX1135" fmla="*/ 7224960 w 11372400"/>
              <a:gd name="connsiteY1135" fmla="*/ 731893 h 5929200"/>
              <a:gd name="connsiteX1136" fmla="*/ 6350886 w 11372400"/>
              <a:gd name="connsiteY1136" fmla="*/ 731893 h 5929200"/>
              <a:gd name="connsiteX1137" fmla="*/ 6350886 w 11372400"/>
              <a:gd name="connsiteY1137" fmla="*/ 1134411 h 5929200"/>
              <a:gd name="connsiteX1138" fmla="*/ 6784272 w 11372400"/>
              <a:gd name="connsiteY1138" fmla="*/ 1134411 h 5929200"/>
              <a:gd name="connsiteX1139" fmla="*/ 6784272 w 11372400"/>
              <a:gd name="connsiteY1139" fmla="*/ 731893 h 5929200"/>
              <a:gd name="connsiteX1140" fmla="*/ 5910198 w 11372400"/>
              <a:gd name="connsiteY1140" fmla="*/ 731893 h 5929200"/>
              <a:gd name="connsiteX1141" fmla="*/ 5910198 w 11372400"/>
              <a:gd name="connsiteY1141" fmla="*/ 1134411 h 5929200"/>
              <a:gd name="connsiteX1142" fmla="*/ 6343584 w 11372400"/>
              <a:gd name="connsiteY1142" fmla="*/ 1134411 h 5929200"/>
              <a:gd name="connsiteX1143" fmla="*/ 6343584 w 11372400"/>
              <a:gd name="connsiteY1143" fmla="*/ 731893 h 5929200"/>
              <a:gd name="connsiteX1144" fmla="*/ 5469511 w 11372400"/>
              <a:gd name="connsiteY1144" fmla="*/ 731893 h 5929200"/>
              <a:gd name="connsiteX1145" fmla="*/ 5469511 w 11372400"/>
              <a:gd name="connsiteY1145" fmla="*/ 1134411 h 5929200"/>
              <a:gd name="connsiteX1146" fmla="*/ 5902896 w 11372400"/>
              <a:gd name="connsiteY1146" fmla="*/ 1134411 h 5929200"/>
              <a:gd name="connsiteX1147" fmla="*/ 5902896 w 11372400"/>
              <a:gd name="connsiteY1147" fmla="*/ 731893 h 5929200"/>
              <a:gd name="connsiteX1148" fmla="*/ 5028826 w 11372400"/>
              <a:gd name="connsiteY1148" fmla="*/ 731893 h 5929200"/>
              <a:gd name="connsiteX1149" fmla="*/ 5028826 w 11372400"/>
              <a:gd name="connsiteY1149" fmla="*/ 1134411 h 5929200"/>
              <a:gd name="connsiteX1150" fmla="*/ 5462211 w 11372400"/>
              <a:gd name="connsiteY1150" fmla="*/ 1134411 h 5929200"/>
              <a:gd name="connsiteX1151" fmla="*/ 5462211 w 11372400"/>
              <a:gd name="connsiteY1151" fmla="*/ 731893 h 5929200"/>
              <a:gd name="connsiteX1152" fmla="*/ 4588140 w 11372400"/>
              <a:gd name="connsiteY1152" fmla="*/ 731893 h 5929200"/>
              <a:gd name="connsiteX1153" fmla="*/ 4588140 w 11372400"/>
              <a:gd name="connsiteY1153" fmla="*/ 1134411 h 5929200"/>
              <a:gd name="connsiteX1154" fmla="*/ 5021524 w 11372400"/>
              <a:gd name="connsiteY1154" fmla="*/ 1134411 h 5929200"/>
              <a:gd name="connsiteX1155" fmla="*/ 5021524 w 11372400"/>
              <a:gd name="connsiteY1155" fmla="*/ 731893 h 5929200"/>
              <a:gd name="connsiteX1156" fmla="*/ 4147451 w 11372400"/>
              <a:gd name="connsiteY1156" fmla="*/ 731893 h 5929200"/>
              <a:gd name="connsiteX1157" fmla="*/ 4147451 w 11372400"/>
              <a:gd name="connsiteY1157" fmla="*/ 1134411 h 5929200"/>
              <a:gd name="connsiteX1158" fmla="*/ 4580836 w 11372400"/>
              <a:gd name="connsiteY1158" fmla="*/ 1134411 h 5929200"/>
              <a:gd name="connsiteX1159" fmla="*/ 4580836 w 11372400"/>
              <a:gd name="connsiteY1159" fmla="*/ 731893 h 5929200"/>
              <a:gd name="connsiteX1160" fmla="*/ 3706762 w 11372400"/>
              <a:gd name="connsiteY1160" fmla="*/ 731893 h 5929200"/>
              <a:gd name="connsiteX1161" fmla="*/ 3706762 w 11372400"/>
              <a:gd name="connsiteY1161" fmla="*/ 1134411 h 5929200"/>
              <a:gd name="connsiteX1162" fmla="*/ 4140150 w 11372400"/>
              <a:gd name="connsiteY1162" fmla="*/ 1134411 h 5929200"/>
              <a:gd name="connsiteX1163" fmla="*/ 4140150 w 11372400"/>
              <a:gd name="connsiteY1163" fmla="*/ 731893 h 5929200"/>
              <a:gd name="connsiteX1164" fmla="*/ 3266074 w 11372400"/>
              <a:gd name="connsiteY1164" fmla="*/ 731893 h 5929200"/>
              <a:gd name="connsiteX1165" fmla="*/ 3266074 w 11372400"/>
              <a:gd name="connsiteY1165" fmla="*/ 1134411 h 5929200"/>
              <a:gd name="connsiteX1166" fmla="*/ 3699460 w 11372400"/>
              <a:gd name="connsiteY1166" fmla="*/ 1134411 h 5929200"/>
              <a:gd name="connsiteX1167" fmla="*/ 3699460 w 11372400"/>
              <a:gd name="connsiteY1167" fmla="*/ 731893 h 5929200"/>
              <a:gd name="connsiteX1168" fmla="*/ 2825386 w 11372400"/>
              <a:gd name="connsiteY1168" fmla="*/ 731893 h 5929200"/>
              <a:gd name="connsiteX1169" fmla="*/ 2825386 w 11372400"/>
              <a:gd name="connsiteY1169" fmla="*/ 1134411 h 5929200"/>
              <a:gd name="connsiteX1170" fmla="*/ 3258772 w 11372400"/>
              <a:gd name="connsiteY1170" fmla="*/ 1134411 h 5929200"/>
              <a:gd name="connsiteX1171" fmla="*/ 3258772 w 11372400"/>
              <a:gd name="connsiteY1171" fmla="*/ 731893 h 5929200"/>
              <a:gd name="connsiteX1172" fmla="*/ 2384699 w 11372400"/>
              <a:gd name="connsiteY1172" fmla="*/ 731893 h 5929200"/>
              <a:gd name="connsiteX1173" fmla="*/ 2384699 w 11372400"/>
              <a:gd name="connsiteY1173" fmla="*/ 1134411 h 5929200"/>
              <a:gd name="connsiteX1174" fmla="*/ 2818085 w 11372400"/>
              <a:gd name="connsiteY1174" fmla="*/ 1134411 h 5929200"/>
              <a:gd name="connsiteX1175" fmla="*/ 2818085 w 11372400"/>
              <a:gd name="connsiteY1175" fmla="*/ 731893 h 5929200"/>
              <a:gd name="connsiteX1176" fmla="*/ 1944011 w 11372400"/>
              <a:gd name="connsiteY1176" fmla="*/ 731893 h 5929200"/>
              <a:gd name="connsiteX1177" fmla="*/ 1944011 w 11372400"/>
              <a:gd name="connsiteY1177" fmla="*/ 1134411 h 5929200"/>
              <a:gd name="connsiteX1178" fmla="*/ 2377397 w 11372400"/>
              <a:gd name="connsiteY1178" fmla="*/ 1134411 h 5929200"/>
              <a:gd name="connsiteX1179" fmla="*/ 2377397 w 11372400"/>
              <a:gd name="connsiteY1179" fmla="*/ 731893 h 5929200"/>
              <a:gd name="connsiteX1180" fmla="*/ 1503321 w 11372400"/>
              <a:gd name="connsiteY1180" fmla="*/ 731893 h 5929200"/>
              <a:gd name="connsiteX1181" fmla="*/ 1503321 w 11372400"/>
              <a:gd name="connsiteY1181" fmla="*/ 1134411 h 5929200"/>
              <a:gd name="connsiteX1182" fmla="*/ 1936709 w 11372400"/>
              <a:gd name="connsiteY1182" fmla="*/ 1134411 h 5929200"/>
              <a:gd name="connsiteX1183" fmla="*/ 1936709 w 11372400"/>
              <a:gd name="connsiteY1183" fmla="*/ 731893 h 5929200"/>
              <a:gd name="connsiteX1184" fmla="*/ 1062633 w 11372400"/>
              <a:gd name="connsiteY1184" fmla="*/ 731893 h 5929200"/>
              <a:gd name="connsiteX1185" fmla="*/ 1062633 w 11372400"/>
              <a:gd name="connsiteY1185" fmla="*/ 1134411 h 5929200"/>
              <a:gd name="connsiteX1186" fmla="*/ 1496019 w 11372400"/>
              <a:gd name="connsiteY1186" fmla="*/ 1134411 h 5929200"/>
              <a:gd name="connsiteX1187" fmla="*/ 1496019 w 11372400"/>
              <a:gd name="connsiteY1187" fmla="*/ 731893 h 5929200"/>
              <a:gd name="connsiteX1188" fmla="*/ 621945 w 11372400"/>
              <a:gd name="connsiteY1188" fmla="*/ 731893 h 5929200"/>
              <a:gd name="connsiteX1189" fmla="*/ 621945 w 11372400"/>
              <a:gd name="connsiteY1189" fmla="*/ 1134411 h 5929200"/>
              <a:gd name="connsiteX1190" fmla="*/ 1055332 w 11372400"/>
              <a:gd name="connsiteY1190" fmla="*/ 1134411 h 5929200"/>
              <a:gd name="connsiteX1191" fmla="*/ 1055332 w 11372400"/>
              <a:gd name="connsiteY1191" fmla="*/ 731893 h 5929200"/>
              <a:gd name="connsiteX1192" fmla="*/ 181257 w 11372400"/>
              <a:gd name="connsiteY1192" fmla="*/ 731893 h 5929200"/>
              <a:gd name="connsiteX1193" fmla="*/ 181257 w 11372400"/>
              <a:gd name="connsiteY1193" fmla="*/ 1134411 h 5929200"/>
              <a:gd name="connsiteX1194" fmla="*/ 614643 w 11372400"/>
              <a:gd name="connsiteY1194" fmla="*/ 1134411 h 5929200"/>
              <a:gd name="connsiteX1195" fmla="*/ 614643 w 11372400"/>
              <a:gd name="connsiteY1195" fmla="*/ 731893 h 5929200"/>
              <a:gd name="connsiteX1196" fmla="*/ 10317078 w 11372400"/>
              <a:gd name="connsiteY1196" fmla="*/ 322073 h 5929200"/>
              <a:gd name="connsiteX1197" fmla="*/ 10317078 w 11372400"/>
              <a:gd name="connsiteY1197" fmla="*/ 724591 h 5929200"/>
              <a:gd name="connsiteX1198" fmla="*/ 10750464 w 11372400"/>
              <a:gd name="connsiteY1198" fmla="*/ 724591 h 5929200"/>
              <a:gd name="connsiteX1199" fmla="*/ 10750464 w 11372400"/>
              <a:gd name="connsiteY1199" fmla="*/ 322073 h 5929200"/>
              <a:gd name="connsiteX1200" fmla="*/ 9876390 w 11372400"/>
              <a:gd name="connsiteY1200" fmla="*/ 322073 h 5929200"/>
              <a:gd name="connsiteX1201" fmla="*/ 9876390 w 11372400"/>
              <a:gd name="connsiteY1201" fmla="*/ 724591 h 5929200"/>
              <a:gd name="connsiteX1202" fmla="*/ 10309776 w 11372400"/>
              <a:gd name="connsiteY1202" fmla="*/ 724591 h 5929200"/>
              <a:gd name="connsiteX1203" fmla="*/ 10309776 w 11372400"/>
              <a:gd name="connsiteY1203" fmla="*/ 322073 h 5929200"/>
              <a:gd name="connsiteX1204" fmla="*/ 9435702 w 11372400"/>
              <a:gd name="connsiteY1204" fmla="*/ 322073 h 5929200"/>
              <a:gd name="connsiteX1205" fmla="*/ 9435702 w 11372400"/>
              <a:gd name="connsiteY1205" fmla="*/ 724591 h 5929200"/>
              <a:gd name="connsiteX1206" fmla="*/ 9869088 w 11372400"/>
              <a:gd name="connsiteY1206" fmla="*/ 724591 h 5929200"/>
              <a:gd name="connsiteX1207" fmla="*/ 9869088 w 11372400"/>
              <a:gd name="connsiteY1207" fmla="*/ 322073 h 5929200"/>
              <a:gd name="connsiteX1208" fmla="*/ 8995014 w 11372400"/>
              <a:gd name="connsiteY1208" fmla="*/ 322073 h 5929200"/>
              <a:gd name="connsiteX1209" fmla="*/ 8995014 w 11372400"/>
              <a:gd name="connsiteY1209" fmla="*/ 724591 h 5929200"/>
              <a:gd name="connsiteX1210" fmla="*/ 9428400 w 11372400"/>
              <a:gd name="connsiteY1210" fmla="*/ 724591 h 5929200"/>
              <a:gd name="connsiteX1211" fmla="*/ 9428400 w 11372400"/>
              <a:gd name="connsiteY1211" fmla="*/ 322073 h 5929200"/>
              <a:gd name="connsiteX1212" fmla="*/ 8554326 w 11372400"/>
              <a:gd name="connsiteY1212" fmla="*/ 322073 h 5929200"/>
              <a:gd name="connsiteX1213" fmla="*/ 8554326 w 11372400"/>
              <a:gd name="connsiteY1213" fmla="*/ 724591 h 5929200"/>
              <a:gd name="connsiteX1214" fmla="*/ 8987712 w 11372400"/>
              <a:gd name="connsiteY1214" fmla="*/ 724591 h 5929200"/>
              <a:gd name="connsiteX1215" fmla="*/ 8987712 w 11372400"/>
              <a:gd name="connsiteY1215" fmla="*/ 322073 h 5929200"/>
              <a:gd name="connsiteX1216" fmla="*/ 8113638 w 11372400"/>
              <a:gd name="connsiteY1216" fmla="*/ 322073 h 5929200"/>
              <a:gd name="connsiteX1217" fmla="*/ 8113638 w 11372400"/>
              <a:gd name="connsiteY1217" fmla="*/ 724591 h 5929200"/>
              <a:gd name="connsiteX1218" fmla="*/ 8547024 w 11372400"/>
              <a:gd name="connsiteY1218" fmla="*/ 724591 h 5929200"/>
              <a:gd name="connsiteX1219" fmla="*/ 8547024 w 11372400"/>
              <a:gd name="connsiteY1219" fmla="*/ 322073 h 5929200"/>
              <a:gd name="connsiteX1220" fmla="*/ 7672950 w 11372400"/>
              <a:gd name="connsiteY1220" fmla="*/ 322073 h 5929200"/>
              <a:gd name="connsiteX1221" fmla="*/ 7672950 w 11372400"/>
              <a:gd name="connsiteY1221" fmla="*/ 724591 h 5929200"/>
              <a:gd name="connsiteX1222" fmla="*/ 8106336 w 11372400"/>
              <a:gd name="connsiteY1222" fmla="*/ 724591 h 5929200"/>
              <a:gd name="connsiteX1223" fmla="*/ 8106336 w 11372400"/>
              <a:gd name="connsiteY1223" fmla="*/ 322073 h 5929200"/>
              <a:gd name="connsiteX1224" fmla="*/ 7232262 w 11372400"/>
              <a:gd name="connsiteY1224" fmla="*/ 322073 h 5929200"/>
              <a:gd name="connsiteX1225" fmla="*/ 7232262 w 11372400"/>
              <a:gd name="connsiteY1225" fmla="*/ 724591 h 5929200"/>
              <a:gd name="connsiteX1226" fmla="*/ 7665648 w 11372400"/>
              <a:gd name="connsiteY1226" fmla="*/ 724591 h 5929200"/>
              <a:gd name="connsiteX1227" fmla="*/ 7665648 w 11372400"/>
              <a:gd name="connsiteY1227" fmla="*/ 322073 h 5929200"/>
              <a:gd name="connsiteX1228" fmla="*/ 6791574 w 11372400"/>
              <a:gd name="connsiteY1228" fmla="*/ 322073 h 5929200"/>
              <a:gd name="connsiteX1229" fmla="*/ 6791574 w 11372400"/>
              <a:gd name="connsiteY1229" fmla="*/ 724591 h 5929200"/>
              <a:gd name="connsiteX1230" fmla="*/ 7224960 w 11372400"/>
              <a:gd name="connsiteY1230" fmla="*/ 724591 h 5929200"/>
              <a:gd name="connsiteX1231" fmla="*/ 7224960 w 11372400"/>
              <a:gd name="connsiteY1231" fmla="*/ 322073 h 5929200"/>
              <a:gd name="connsiteX1232" fmla="*/ 6350886 w 11372400"/>
              <a:gd name="connsiteY1232" fmla="*/ 322073 h 5929200"/>
              <a:gd name="connsiteX1233" fmla="*/ 6350886 w 11372400"/>
              <a:gd name="connsiteY1233" fmla="*/ 724591 h 5929200"/>
              <a:gd name="connsiteX1234" fmla="*/ 6784272 w 11372400"/>
              <a:gd name="connsiteY1234" fmla="*/ 724591 h 5929200"/>
              <a:gd name="connsiteX1235" fmla="*/ 6784272 w 11372400"/>
              <a:gd name="connsiteY1235" fmla="*/ 322073 h 5929200"/>
              <a:gd name="connsiteX1236" fmla="*/ 5910198 w 11372400"/>
              <a:gd name="connsiteY1236" fmla="*/ 322073 h 5929200"/>
              <a:gd name="connsiteX1237" fmla="*/ 5910198 w 11372400"/>
              <a:gd name="connsiteY1237" fmla="*/ 724591 h 5929200"/>
              <a:gd name="connsiteX1238" fmla="*/ 6343584 w 11372400"/>
              <a:gd name="connsiteY1238" fmla="*/ 724591 h 5929200"/>
              <a:gd name="connsiteX1239" fmla="*/ 6343584 w 11372400"/>
              <a:gd name="connsiteY1239" fmla="*/ 322073 h 5929200"/>
              <a:gd name="connsiteX1240" fmla="*/ 5469511 w 11372400"/>
              <a:gd name="connsiteY1240" fmla="*/ 322073 h 5929200"/>
              <a:gd name="connsiteX1241" fmla="*/ 5469511 w 11372400"/>
              <a:gd name="connsiteY1241" fmla="*/ 724591 h 5929200"/>
              <a:gd name="connsiteX1242" fmla="*/ 5902896 w 11372400"/>
              <a:gd name="connsiteY1242" fmla="*/ 724591 h 5929200"/>
              <a:gd name="connsiteX1243" fmla="*/ 5902896 w 11372400"/>
              <a:gd name="connsiteY1243" fmla="*/ 322073 h 5929200"/>
              <a:gd name="connsiteX1244" fmla="*/ 5028826 w 11372400"/>
              <a:gd name="connsiteY1244" fmla="*/ 322073 h 5929200"/>
              <a:gd name="connsiteX1245" fmla="*/ 5028826 w 11372400"/>
              <a:gd name="connsiteY1245" fmla="*/ 724591 h 5929200"/>
              <a:gd name="connsiteX1246" fmla="*/ 5462211 w 11372400"/>
              <a:gd name="connsiteY1246" fmla="*/ 724591 h 5929200"/>
              <a:gd name="connsiteX1247" fmla="*/ 5462211 w 11372400"/>
              <a:gd name="connsiteY1247" fmla="*/ 322073 h 5929200"/>
              <a:gd name="connsiteX1248" fmla="*/ 4588140 w 11372400"/>
              <a:gd name="connsiteY1248" fmla="*/ 322073 h 5929200"/>
              <a:gd name="connsiteX1249" fmla="*/ 4588140 w 11372400"/>
              <a:gd name="connsiteY1249" fmla="*/ 724591 h 5929200"/>
              <a:gd name="connsiteX1250" fmla="*/ 5021524 w 11372400"/>
              <a:gd name="connsiteY1250" fmla="*/ 724591 h 5929200"/>
              <a:gd name="connsiteX1251" fmla="*/ 5021524 w 11372400"/>
              <a:gd name="connsiteY1251" fmla="*/ 322073 h 5929200"/>
              <a:gd name="connsiteX1252" fmla="*/ 4147451 w 11372400"/>
              <a:gd name="connsiteY1252" fmla="*/ 322073 h 5929200"/>
              <a:gd name="connsiteX1253" fmla="*/ 4147451 w 11372400"/>
              <a:gd name="connsiteY1253" fmla="*/ 724591 h 5929200"/>
              <a:gd name="connsiteX1254" fmla="*/ 4580836 w 11372400"/>
              <a:gd name="connsiteY1254" fmla="*/ 724591 h 5929200"/>
              <a:gd name="connsiteX1255" fmla="*/ 4580836 w 11372400"/>
              <a:gd name="connsiteY1255" fmla="*/ 322073 h 5929200"/>
              <a:gd name="connsiteX1256" fmla="*/ 3706762 w 11372400"/>
              <a:gd name="connsiteY1256" fmla="*/ 322073 h 5929200"/>
              <a:gd name="connsiteX1257" fmla="*/ 3706762 w 11372400"/>
              <a:gd name="connsiteY1257" fmla="*/ 724591 h 5929200"/>
              <a:gd name="connsiteX1258" fmla="*/ 4140150 w 11372400"/>
              <a:gd name="connsiteY1258" fmla="*/ 724591 h 5929200"/>
              <a:gd name="connsiteX1259" fmla="*/ 4140150 w 11372400"/>
              <a:gd name="connsiteY1259" fmla="*/ 322073 h 5929200"/>
              <a:gd name="connsiteX1260" fmla="*/ 3266074 w 11372400"/>
              <a:gd name="connsiteY1260" fmla="*/ 322073 h 5929200"/>
              <a:gd name="connsiteX1261" fmla="*/ 3266074 w 11372400"/>
              <a:gd name="connsiteY1261" fmla="*/ 724591 h 5929200"/>
              <a:gd name="connsiteX1262" fmla="*/ 3699460 w 11372400"/>
              <a:gd name="connsiteY1262" fmla="*/ 724591 h 5929200"/>
              <a:gd name="connsiteX1263" fmla="*/ 3699460 w 11372400"/>
              <a:gd name="connsiteY1263" fmla="*/ 322073 h 5929200"/>
              <a:gd name="connsiteX1264" fmla="*/ 2825386 w 11372400"/>
              <a:gd name="connsiteY1264" fmla="*/ 322073 h 5929200"/>
              <a:gd name="connsiteX1265" fmla="*/ 2825386 w 11372400"/>
              <a:gd name="connsiteY1265" fmla="*/ 724591 h 5929200"/>
              <a:gd name="connsiteX1266" fmla="*/ 3258772 w 11372400"/>
              <a:gd name="connsiteY1266" fmla="*/ 724591 h 5929200"/>
              <a:gd name="connsiteX1267" fmla="*/ 3258772 w 11372400"/>
              <a:gd name="connsiteY1267" fmla="*/ 322073 h 5929200"/>
              <a:gd name="connsiteX1268" fmla="*/ 2384699 w 11372400"/>
              <a:gd name="connsiteY1268" fmla="*/ 322073 h 5929200"/>
              <a:gd name="connsiteX1269" fmla="*/ 2384699 w 11372400"/>
              <a:gd name="connsiteY1269" fmla="*/ 724591 h 5929200"/>
              <a:gd name="connsiteX1270" fmla="*/ 2818085 w 11372400"/>
              <a:gd name="connsiteY1270" fmla="*/ 724591 h 5929200"/>
              <a:gd name="connsiteX1271" fmla="*/ 2818085 w 11372400"/>
              <a:gd name="connsiteY1271" fmla="*/ 322073 h 5929200"/>
              <a:gd name="connsiteX1272" fmla="*/ 1944011 w 11372400"/>
              <a:gd name="connsiteY1272" fmla="*/ 322073 h 5929200"/>
              <a:gd name="connsiteX1273" fmla="*/ 1944011 w 11372400"/>
              <a:gd name="connsiteY1273" fmla="*/ 724591 h 5929200"/>
              <a:gd name="connsiteX1274" fmla="*/ 2377397 w 11372400"/>
              <a:gd name="connsiteY1274" fmla="*/ 724591 h 5929200"/>
              <a:gd name="connsiteX1275" fmla="*/ 2377397 w 11372400"/>
              <a:gd name="connsiteY1275" fmla="*/ 322073 h 5929200"/>
              <a:gd name="connsiteX1276" fmla="*/ 1503321 w 11372400"/>
              <a:gd name="connsiteY1276" fmla="*/ 322073 h 5929200"/>
              <a:gd name="connsiteX1277" fmla="*/ 1503321 w 11372400"/>
              <a:gd name="connsiteY1277" fmla="*/ 724591 h 5929200"/>
              <a:gd name="connsiteX1278" fmla="*/ 1936709 w 11372400"/>
              <a:gd name="connsiteY1278" fmla="*/ 724591 h 5929200"/>
              <a:gd name="connsiteX1279" fmla="*/ 1936709 w 11372400"/>
              <a:gd name="connsiteY1279" fmla="*/ 322073 h 5929200"/>
              <a:gd name="connsiteX1280" fmla="*/ 1062633 w 11372400"/>
              <a:gd name="connsiteY1280" fmla="*/ 322073 h 5929200"/>
              <a:gd name="connsiteX1281" fmla="*/ 1062633 w 11372400"/>
              <a:gd name="connsiteY1281" fmla="*/ 724591 h 5929200"/>
              <a:gd name="connsiteX1282" fmla="*/ 1496019 w 11372400"/>
              <a:gd name="connsiteY1282" fmla="*/ 724591 h 5929200"/>
              <a:gd name="connsiteX1283" fmla="*/ 1496019 w 11372400"/>
              <a:gd name="connsiteY1283" fmla="*/ 322073 h 5929200"/>
              <a:gd name="connsiteX1284" fmla="*/ 621945 w 11372400"/>
              <a:gd name="connsiteY1284" fmla="*/ 322073 h 5929200"/>
              <a:gd name="connsiteX1285" fmla="*/ 621945 w 11372400"/>
              <a:gd name="connsiteY1285" fmla="*/ 724591 h 5929200"/>
              <a:gd name="connsiteX1286" fmla="*/ 1055332 w 11372400"/>
              <a:gd name="connsiteY1286" fmla="*/ 724591 h 5929200"/>
              <a:gd name="connsiteX1287" fmla="*/ 1055332 w 11372400"/>
              <a:gd name="connsiteY1287" fmla="*/ 322073 h 5929200"/>
              <a:gd name="connsiteX1288" fmla="*/ 181257 w 11372400"/>
              <a:gd name="connsiteY1288" fmla="*/ 322073 h 5929200"/>
              <a:gd name="connsiteX1289" fmla="*/ 181257 w 11372400"/>
              <a:gd name="connsiteY1289" fmla="*/ 724591 h 5929200"/>
              <a:gd name="connsiteX1290" fmla="*/ 614643 w 11372400"/>
              <a:gd name="connsiteY1290" fmla="*/ 724591 h 5929200"/>
              <a:gd name="connsiteX1291" fmla="*/ 614643 w 11372400"/>
              <a:gd name="connsiteY1291" fmla="*/ 322073 h 5929200"/>
              <a:gd name="connsiteX1292" fmla="*/ 173955 w 11372400"/>
              <a:gd name="connsiteY1292" fmla="*/ 0 h 5929200"/>
              <a:gd name="connsiteX1293" fmla="*/ 181257 w 11372400"/>
              <a:gd name="connsiteY1293" fmla="*/ 0 h 5929200"/>
              <a:gd name="connsiteX1294" fmla="*/ 181257 w 11372400"/>
              <a:gd name="connsiteY1294" fmla="*/ 314771 h 5929200"/>
              <a:gd name="connsiteX1295" fmla="*/ 614643 w 11372400"/>
              <a:gd name="connsiteY1295" fmla="*/ 314771 h 5929200"/>
              <a:gd name="connsiteX1296" fmla="*/ 614643 w 11372400"/>
              <a:gd name="connsiteY1296" fmla="*/ 0 h 5929200"/>
              <a:gd name="connsiteX1297" fmla="*/ 621945 w 11372400"/>
              <a:gd name="connsiteY1297" fmla="*/ 0 h 5929200"/>
              <a:gd name="connsiteX1298" fmla="*/ 621945 w 11372400"/>
              <a:gd name="connsiteY1298" fmla="*/ 314771 h 5929200"/>
              <a:gd name="connsiteX1299" fmla="*/ 1055332 w 11372400"/>
              <a:gd name="connsiteY1299" fmla="*/ 314771 h 5929200"/>
              <a:gd name="connsiteX1300" fmla="*/ 1055332 w 11372400"/>
              <a:gd name="connsiteY1300" fmla="*/ 0 h 5929200"/>
              <a:gd name="connsiteX1301" fmla="*/ 1062633 w 11372400"/>
              <a:gd name="connsiteY1301" fmla="*/ 0 h 5929200"/>
              <a:gd name="connsiteX1302" fmla="*/ 1062633 w 11372400"/>
              <a:gd name="connsiteY1302" fmla="*/ 314771 h 5929200"/>
              <a:gd name="connsiteX1303" fmla="*/ 1496019 w 11372400"/>
              <a:gd name="connsiteY1303" fmla="*/ 314771 h 5929200"/>
              <a:gd name="connsiteX1304" fmla="*/ 1496019 w 11372400"/>
              <a:gd name="connsiteY1304" fmla="*/ 0 h 5929200"/>
              <a:gd name="connsiteX1305" fmla="*/ 1503321 w 11372400"/>
              <a:gd name="connsiteY1305" fmla="*/ 0 h 5929200"/>
              <a:gd name="connsiteX1306" fmla="*/ 1503321 w 11372400"/>
              <a:gd name="connsiteY1306" fmla="*/ 314771 h 5929200"/>
              <a:gd name="connsiteX1307" fmla="*/ 1936709 w 11372400"/>
              <a:gd name="connsiteY1307" fmla="*/ 314771 h 5929200"/>
              <a:gd name="connsiteX1308" fmla="*/ 1936709 w 11372400"/>
              <a:gd name="connsiteY1308" fmla="*/ 0 h 5929200"/>
              <a:gd name="connsiteX1309" fmla="*/ 1944011 w 11372400"/>
              <a:gd name="connsiteY1309" fmla="*/ 0 h 5929200"/>
              <a:gd name="connsiteX1310" fmla="*/ 1944011 w 11372400"/>
              <a:gd name="connsiteY1310" fmla="*/ 314771 h 5929200"/>
              <a:gd name="connsiteX1311" fmla="*/ 2377397 w 11372400"/>
              <a:gd name="connsiteY1311" fmla="*/ 314771 h 5929200"/>
              <a:gd name="connsiteX1312" fmla="*/ 2377397 w 11372400"/>
              <a:gd name="connsiteY1312" fmla="*/ 0 h 5929200"/>
              <a:gd name="connsiteX1313" fmla="*/ 2384699 w 11372400"/>
              <a:gd name="connsiteY1313" fmla="*/ 0 h 5929200"/>
              <a:gd name="connsiteX1314" fmla="*/ 2384699 w 11372400"/>
              <a:gd name="connsiteY1314" fmla="*/ 314771 h 5929200"/>
              <a:gd name="connsiteX1315" fmla="*/ 2818085 w 11372400"/>
              <a:gd name="connsiteY1315" fmla="*/ 314771 h 5929200"/>
              <a:gd name="connsiteX1316" fmla="*/ 2818085 w 11372400"/>
              <a:gd name="connsiteY1316" fmla="*/ 0 h 5929200"/>
              <a:gd name="connsiteX1317" fmla="*/ 2825386 w 11372400"/>
              <a:gd name="connsiteY1317" fmla="*/ 0 h 5929200"/>
              <a:gd name="connsiteX1318" fmla="*/ 2825386 w 11372400"/>
              <a:gd name="connsiteY1318" fmla="*/ 314771 h 5929200"/>
              <a:gd name="connsiteX1319" fmla="*/ 3258772 w 11372400"/>
              <a:gd name="connsiteY1319" fmla="*/ 314771 h 5929200"/>
              <a:gd name="connsiteX1320" fmla="*/ 3258772 w 11372400"/>
              <a:gd name="connsiteY1320" fmla="*/ 0 h 5929200"/>
              <a:gd name="connsiteX1321" fmla="*/ 3266074 w 11372400"/>
              <a:gd name="connsiteY1321" fmla="*/ 0 h 5929200"/>
              <a:gd name="connsiteX1322" fmla="*/ 3266074 w 11372400"/>
              <a:gd name="connsiteY1322" fmla="*/ 314771 h 5929200"/>
              <a:gd name="connsiteX1323" fmla="*/ 3699460 w 11372400"/>
              <a:gd name="connsiteY1323" fmla="*/ 314771 h 5929200"/>
              <a:gd name="connsiteX1324" fmla="*/ 3699460 w 11372400"/>
              <a:gd name="connsiteY1324" fmla="*/ 0 h 5929200"/>
              <a:gd name="connsiteX1325" fmla="*/ 3706762 w 11372400"/>
              <a:gd name="connsiteY1325" fmla="*/ 0 h 5929200"/>
              <a:gd name="connsiteX1326" fmla="*/ 3706762 w 11372400"/>
              <a:gd name="connsiteY1326" fmla="*/ 314771 h 5929200"/>
              <a:gd name="connsiteX1327" fmla="*/ 4140150 w 11372400"/>
              <a:gd name="connsiteY1327" fmla="*/ 314771 h 5929200"/>
              <a:gd name="connsiteX1328" fmla="*/ 4140150 w 11372400"/>
              <a:gd name="connsiteY1328" fmla="*/ 0 h 5929200"/>
              <a:gd name="connsiteX1329" fmla="*/ 4147451 w 11372400"/>
              <a:gd name="connsiteY1329" fmla="*/ 0 h 5929200"/>
              <a:gd name="connsiteX1330" fmla="*/ 4147451 w 11372400"/>
              <a:gd name="connsiteY1330" fmla="*/ 314771 h 5929200"/>
              <a:gd name="connsiteX1331" fmla="*/ 4580836 w 11372400"/>
              <a:gd name="connsiteY1331" fmla="*/ 314771 h 5929200"/>
              <a:gd name="connsiteX1332" fmla="*/ 4580836 w 11372400"/>
              <a:gd name="connsiteY1332" fmla="*/ 0 h 5929200"/>
              <a:gd name="connsiteX1333" fmla="*/ 4588140 w 11372400"/>
              <a:gd name="connsiteY1333" fmla="*/ 0 h 5929200"/>
              <a:gd name="connsiteX1334" fmla="*/ 4588140 w 11372400"/>
              <a:gd name="connsiteY1334" fmla="*/ 314771 h 5929200"/>
              <a:gd name="connsiteX1335" fmla="*/ 5021524 w 11372400"/>
              <a:gd name="connsiteY1335" fmla="*/ 314771 h 5929200"/>
              <a:gd name="connsiteX1336" fmla="*/ 5021524 w 11372400"/>
              <a:gd name="connsiteY1336" fmla="*/ 0 h 5929200"/>
              <a:gd name="connsiteX1337" fmla="*/ 5028826 w 11372400"/>
              <a:gd name="connsiteY1337" fmla="*/ 0 h 5929200"/>
              <a:gd name="connsiteX1338" fmla="*/ 5028826 w 11372400"/>
              <a:gd name="connsiteY1338" fmla="*/ 314771 h 5929200"/>
              <a:gd name="connsiteX1339" fmla="*/ 5462211 w 11372400"/>
              <a:gd name="connsiteY1339" fmla="*/ 314771 h 5929200"/>
              <a:gd name="connsiteX1340" fmla="*/ 5462211 w 11372400"/>
              <a:gd name="connsiteY1340" fmla="*/ 0 h 5929200"/>
              <a:gd name="connsiteX1341" fmla="*/ 5469511 w 11372400"/>
              <a:gd name="connsiteY1341" fmla="*/ 0 h 5929200"/>
              <a:gd name="connsiteX1342" fmla="*/ 5469511 w 11372400"/>
              <a:gd name="connsiteY1342" fmla="*/ 314771 h 5929200"/>
              <a:gd name="connsiteX1343" fmla="*/ 5902896 w 11372400"/>
              <a:gd name="connsiteY1343" fmla="*/ 314771 h 5929200"/>
              <a:gd name="connsiteX1344" fmla="*/ 5902896 w 11372400"/>
              <a:gd name="connsiteY1344" fmla="*/ 0 h 5929200"/>
              <a:gd name="connsiteX1345" fmla="*/ 5910198 w 11372400"/>
              <a:gd name="connsiteY1345" fmla="*/ 0 h 5929200"/>
              <a:gd name="connsiteX1346" fmla="*/ 5910198 w 11372400"/>
              <a:gd name="connsiteY1346" fmla="*/ 314771 h 5929200"/>
              <a:gd name="connsiteX1347" fmla="*/ 6343584 w 11372400"/>
              <a:gd name="connsiteY1347" fmla="*/ 314771 h 5929200"/>
              <a:gd name="connsiteX1348" fmla="*/ 6343584 w 11372400"/>
              <a:gd name="connsiteY1348" fmla="*/ 0 h 5929200"/>
              <a:gd name="connsiteX1349" fmla="*/ 6350886 w 11372400"/>
              <a:gd name="connsiteY1349" fmla="*/ 0 h 5929200"/>
              <a:gd name="connsiteX1350" fmla="*/ 6350886 w 11372400"/>
              <a:gd name="connsiteY1350" fmla="*/ 314771 h 5929200"/>
              <a:gd name="connsiteX1351" fmla="*/ 6784272 w 11372400"/>
              <a:gd name="connsiteY1351" fmla="*/ 314771 h 5929200"/>
              <a:gd name="connsiteX1352" fmla="*/ 6784272 w 11372400"/>
              <a:gd name="connsiteY1352" fmla="*/ 0 h 5929200"/>
              <a:gd name="connsiteX1353" fmla="*/ 6791574 w 11372400"/>
              <a:gd name="connsiteY1353" fmla="*/ 0 h 5929200"/>
              <a:gd name="connsiteX1354" fmla="*/ 6791574 w 11372400"/>
              <a:gd name="connsiteY1354" fmla="*/ 314771 h 5929200"/>
              <a:gd name="connsiteX1355" fmla="*/ 7224960 w 11372400"/>
              <a:gd name="connsiteY1355" fmla="*/ 314771 h 5929200"/>
              <a:gd name="connsiteX1356" fmla="*/ 7224960 w 11372400"/>
              <a:gd name="connsiteY1356" fmla="*/ 0 h 5929200"/>
              <a:gd name="connsiteX1357" fmla="*/ 7232262 w 11372400"/>
              <a:gd name="connsiteY1357" fmla="*/ 0 h 5929200"/>
              <a:gd name="connsiteX1358" fmla="*/ 7232262 w 11372400"/>
              <a:gd name="connsiteY1358" fmla="*/ 314771 h 5929200"/>
              <a:gd name="connsiteX1359" fmla="*/ 7665648 w 11372400"/>
              <a:gd name="connsiteY1359" fmla="*/ 314771 h 5929200"/>
              <a:gd name="connsiteX1360" fmla="*/ 7665648 w 11372400"/>
              <a:gd name="connsiteY1360" fmla="*/ 0 h 5929200"/>
              <a:gd name="connsiteX1361" fmla="*/ 7672950 w 11372400"/>
              <a:gd name="connsiteY1361" fmla="*/ 0 h 5929200"/>
              <a:gd name="connsiteX1362" fmla="*/ 7672950 w 11372400"/>
              <a:gd name="connsiteY1362" fmla="*/ 314771 h 5929200"/>
              <a:gd name="connsiteX1363" fmla="*/ 8106336 w 11372400"/>
              <a:gd name="connsiteY1363" fmla="*/ 314771 h 5929200"/>
              <a:gd name="connsiteX1364" fmla="*/ 8106336 w 11372400"/>
              <a:gd name="connsiteY1364" fmla="*/ 0 h 5929200"/>
              <a:gd name="connsiteX1365" fmla="*/ 8113638 w 11372400"/>
              <a:gd name="connsiteY1365" fmla="*/ 0 h 5929200"/>
              <a:gd name="connsiteX1366" fmla="*/ 8113638 w 11372400"/>
              <a:gd name="connsiteY1366" fmla="*/ 314771 h 5929200"/>
              <a:gd name="connsiteX1367" fmla="*/ 8547024 w 11372400"/>
              <a:gd name="connsiteY1367" fmla="*/ 314771 h 5929200"/>
              <a:gd name="connsiteX1368" fmla="*/ 8547024 w 11372400"/>
              <a:gd name="connsiteY1368" fmla="*/ 0 h 5929200"/>
              <a:gd name="connsiteX1369" fmla="*/ 8554326 w 11372400"/>
              <a:gd name="connsiteY1369" fmla="*/ 0 h 5929200"/>
              <a:gd name="connsiteX1370" fmla="*/ 8554326 w 11372400"/>
              <a:gd name="connsiteY1370" fmla="*/ 314771 h 5929200"/>
              <a:gd name="connsiteX1371" fmla="*/ 8987712 w 11372400"/>
              <a:gd name="connsiteY1371" fmla="*/ 314771 h 5929200"/>
              <a:gd name="connsiteX1372" fmla="*/ 8987712 w 11372400"/>
              <a:gd name="connsiteY1372" fmla="*/ 0 h 5929200"/>
              <a:gd name="connsiteX1373" fmla="*/ 8995014 w 11372400"/>
              <a:gd name="connsiteY1373" fmla="*/ 0 h 5929200"/>
              <a:gd name="connsiteX1374" fmla="*/ 8995014 w 11372400"/>
              <a:gd name="connsiteY1374" fmla="*/ 314771 h 5929200"/>
              <a:gd name="connsiteX1375" fmla="*/ 9428400 w 11372400"/>
              <a:gd name="connsiteY1375" fmla="*/ 314771 h 5929200"/>
              <a:gd name="connsiteX1376" fmla="*/ 9428400 w 11372400"/>
              <a:gd name="connsiteY1376" fmla="*/ 0 h 5929200"/>
              <a:gd name="connsiteX1377" fmla="*/ 9435702 w 11372400"/>
              <a:gd name="connsiteY1377" fmla="*/ 0 h 5929200"/>
              <a:gd name="connsiteX1378" fmla="*/ 9435702 w 11372400"/>
              <a:gd name="connsiteY1378" fmla="*/ 314771 h 5929200"/>
              <a:gd name="connsiteX1379" fmla="*/ 9869088 w 11372400"/>
              <a:gd name="connsiteY1379" fmla="*/ 314771 h 5929200"/>
              <a:gd name="connsiteX1380" fmla="*/ 9869088 w 11372400"/>
              <a:gd name="connsiteY1380" fmla="*/ 0 h 5929200"/>
              <a:gd name="connsiteX1381" fmla="*/ 9876390 w 11372400"/>
              <a:gd name="connsiteY1381" fmla="*/ 0 h 5929200"/>
              <a:gd name="connsiteX1382" fmla="*/ 9876390 w 11372400"/>
              <a:gd name="connsiteY1382" fmla="*/ 314771 h 5929200"/>
              <a:gd name="connsiteX1383" fmla="*/ 10309776 w 11372400"/>
              <a:gd name="connsiteY1383" fmla="*/ 314771 h 5929200"/>
              <a:gd name="connsiteX1384" fmla="*/ 10309776 w 11372400"/>
              <a:gd name="connsiteY1384" fmla="*/ 0 h 5929200"/>
              <a:gd name="connsiteX1385" fmla="*/ 10317078 w 11372400"/>
              <a:gd name="connsiteY1385" fmla="*/ 0 h 5929200"/>
              <a:gd name="connsiteX1386" fmla="*/ 10317078 w 11372400"/>
              <a:gd name="connsiteY1386" fmla="*/ 314771 h 5929200"/>
              <a:gd name="connsiteX1387" fmla="*/ 10750464 w 11372400"/>
              <a:gd name="connsiteY1387" fmla="*/ 314771 h 5929200"/>
              <a:gd name="connsiteX1388" fmla="*/ 10750464 w 11372400"/>
              <a:gd name="connsiteY1388" fmla="*/ 1486 h 5929200"/>
              <a:gd name="connsiteX1389" fmla="*/ 10757766 w 11372400"/>
              <a:gd name="connsiteY1389" fmla="*/ 2503 h 5929200"/>
              <a:gd name="connsiteX1390" fmla="*/ 10757766 w 11372400"/>
              <a:gd name="connsiteY1390" fmla="*/ 314771 h 5929200"/>
              <a:gd name="connsiteX1391" fmla="*/ 11179987 w 11372400"/>
              <a:gd name="connsiteY1391" fmla="*/ 314771 h 5929200"/>
              <a:gd name="connsiteX1392" fmla="*/ 11187289 w 11372400"/>
              <a:gd name="connsiteY1392" fmla="*/ 322073 h 5929200"/>
              <a:gd name="connsiteX1393" fmla="*/ 10757766 w 11372400"/>
              <a:gd name="connsiteY1393" fmla="*/ 322073 h 5929200"/>
              <a:gd name="connsiteX1394" fmla="*/ 10757766 w 11372400"/>
              <a:gd name="connsiteY1394" fmla="*/ 724591 h 5929200"/>
              <a:gd name="connsiteX1395" fmla="*/ 11191152 w 11372400"/>
              <a:gd name="connsiteY1395" fmla="*/ 724591 h 5929200"/>
              <a:gd name="connsiteX1396" fmla="*/ 11191152 w 11372400"/>
              <a:gd name="connsiteY1396" fmla="*/ 325936 h 5929200"/>
              <a:gd name="connsiteX1397" fmla="*/ 11198454 w 11372400"/>
              <a:gd name="connsiteY1397" fmla="*/ 333238 h 5929200"/>
              <a:gd name="connsiteX1398" fmla="*/ 11198454 w 11372400"/>
              <a:gd name="connsiteY1398" fmla="*/ 724591 h 5929200"/>
              <a:gd name="connsiteX1399" fmla="*/ 11372400 w 11372400"/>
              <a:gd name="connsiteY1399" fmla="*/ 724591 h 5929200"/>
              <a:gd name="connsiteX1400" fmla="*/ 11372400 w 11372400"/>
              <a:gd name="connsiteY1400" fmla="*/ 731893 h 5929200"/>
              <a:gd name="connsiteX1401" fmla="*/ 11198454 w 11372400"/>
              <a:gd name="connsiteY1401" fmla="*/ 731893 h 5929200"/>
              <a:gd name="connsiteX1402" fmla="*/ 11198454 w 11372400"/>
              <a:gd name="connsiteY1402" fmla="*/ 1134411 h 5929200"/>
              <a:gd name="connsiteX1403" fmla="*/ 11372400 w 11372400"/>
              <a:gd name="connsiteY1403" fmla="*/ 1134411 h 5929200"/>
              <a:gd name="connsiteX1404" fmla="*/ 11372400 w 11372400"/>
              <a:gd name="connsiteY1404" fmla="*/ 1141713 h 5929200"/>
              <a:gd name="connsiteX1405" fmla="*/ 11198454 w 11372400"/>
              <a:gd name="connsiteY1405" fmla="*/ 1141713 h 5929200"/>
              <a:gd name="connsiteX1406" fmla="*/ 11198454 w 11372400"/>
              <a:gd name="connsiteY1406" fmla="*/ 1544231 h 5929200"/>
              <a:gd name="connsiteX1407" fmla="*/ 11372400 w 11372400"/>
              <a:gd name="connsiteY1407" fmla="*/ 1544231 h 5929200"/>
              <a:gd name="connsiteX1408" fmla="*/ 11372400 w 11372400"/>
              <a:gd name="connsiteY1408" fmla="*/ 1551533 h 5929200"/>
              <a:gd name="connsiteX1409" fmla="*/ 11198454 w 11372400"/>
              <a:gd name="connsiteY1409" fmla="*/ 1551533 h 5929200"/>
              <a:gd name="connsiteX1410" fmla="*/ 11198454 w 11372400"/>
              <a:gd name="connsiteY1410" fmla="*/ 1954050 h 5929200"/>
              <a:gd name="connsiteX1411" fmla="*/ 11372400 w 11372400"/>
              <a:gd name="connsiteY1411" fmla="*/ 1954050 h 5929200"/>
              <a:gd name="connsiteX1412" fmla="*/ 11372400 w 11372400"/>
              <a:gd name="connsiteY1412" fmla="*/ 1961352 h 5929200"/>
              <a:gd name="connsiteX1413" fmla="*/ 11198454 w 11372400"/>
              <a:gd name="connsiteY1413" fmla="*/ 1961352 h 5929200"/>
              <a:gd name="connsiteX1414" fmla="*/ 11198454 w 11372400"/>
              <a:gd name="connsiteY1414" fmla="*/ 2363870 h 5929200"/>
              <a:gd name="connsiteX1415" fmla="*/ 11372400 w 11372400"/>
              <a:gd name="connsiteY1415" fmla="*/ 2363870 h 5929200"/>
              <a:gd name="connsiteX1416" fmla="*/ 11372400 w 11372400"/>
              <a:gd name="connsiteY1416" fmla="*/ 2371172 h 5929200"/>
              <a:gd name="connsiteX1417" fmla="*/ 11198454 w 11372400"/>
              <a:gd name="connsiteY1417" fmla="*/ 2371172 h 5929200"/>
              <a:gd name="connsiteX1418" fmla="*/ 11198454 w 11372400"/>
              <a:gd name="connsiteY1418" fmla="*/ 2773690 h 5929200"/>
              <a:gd name="connsiteX1419" fmla="*/ 11372400 w 11372400"/>
              <a:gd name="connsiteY1419" fmla="*/ 2773690 h 5929200"/>
              <a:gd name="connsiteX1420" fmla="*/ 11372400 w 11372400"/>
              <a:gd name="connsiteY1420" fmla="*/ 2780992 h 5929200"/>
              <a:gd name="connsiteX1421" fmla="*/ 11198454 w 11372400"/>
              <a:gd name="connsiteY1421" fmla="*/ 2780992 h 5929200"/>
              <a:gd name="connsiteX1422" fmla="*/ 11198454 w 11372400"/>
              <a:gd name="connsiteY1422" fmla="*/ 3183510 h 5929200"/>
              <a:gd name="connsiteX1423" fmla="*/ 11372400 w 11372400"/>
              <a:gd name="connsiteY1423" fmla="*/ 3183510 h 5929200"/>
              <a:gd name="connsiteX1424" fmla="*/ 11372400 w 11372400"/>
              <a:gd name="connsiteY1424" fmla="*/ 3190812 h 5929200"/>
              <a:gd name="connsiteX1425" fmla="*/ 11198454 w 11372400"/>
              <a:gd name="connsiteY1425" fmla="*/ 3190812 h 5929200"/>
              <a:gd name="connsiteX1426" fmla="*/ 11198454 w 11372400"/>
              <a:gd name="connsiteY1426" fmla="*/ 3593330 h 5929200"/>
              <a:gd name="connsiteX1427" fmla="*/ 11372400 w 11372400"/>
              <a:gd name="connsiteY1427" fmla="*/ 3593330 h 5929200"/>
              <a:gd name="connsiteX1428" fmla="*/ 11372400 w 11372400"/>
              <a:gd name="connsiteY1428" fmla="*/ 3600632 h 5929200"/>
              <a:gd name="connsiteX1429" fmla="*/ 11198454 w 11372400"/>
              <a:gd name="connsiteY1429" fmla="*/ 3600632 h 5929200"/>
              <a:gd name="connsiteX1430" fmla="*/ 11198454 w 11372400"/>
              <a:gd name="connsiteY1430" fmla="*/ 4003150 h 5929200"/>
              <a:gd name="connsiteX1431" fmla="*/ 11372400 w 11372400"/>
              <a:gd name="connsiteY1431" fmla="*/ 4003150 h 5929200"/>
              <a:gd name="connsiteX1432" fmla="*/ 11372400 w 11372400"/>
              <a:gd name="connsiteY1432" fmla="*/ 4010452 h 5929200"/>
              <a:gd name="connsiteX1433" fmla="*/ 11198454 w 11372400"/>
              <a:gd name="connsiteY1433" fmla="*/ 4010452 h 5929200"/>
              <a:gd name="connsiteX1434" fmla="*/ 11198454 w 11372400"/>
              <a:gd name="connsiteY1434" fmla="*/ 4412970 h 5929200"/>
              <a:gd name="connsiteX1435" fmla="*/ 11372400 w 11372400"/>
              <a:gd name="connsiteY1435" fmla="*/ 4412970 h 5929200"/>
              <a:gd name="connsiteX1436" fmla="*/ 11372400 w 11372400"/>
              <a:gd name="connsiteY1436" fmla="*/ 4420272 h 5929200"/>
              <a:gd name="connsiteX1437" fmla="*/ 11198454 w 11372400"/>
              <a:gd name="connsiteY1437" fmla="*/ 4420272 h 5929200"/>
              <a:gd name="connsiteX1438" fmla="*/ 11198454 w 11372400"/>
              <a:gd name="connsiteY1438" fmla="*/ 4822790 h 5929200"/>
              <a:gd name="connsiteX1439" fmla="*/ 11372400 w 11372400"/>
              <a:gd name="connsiteY1439" fmla="*/ 4822790 h 5929200"/>
              <a:gd name="connsiteX1440" fmla="*/ 11372400 w 11372400"/>
              <a:gd name="connsiteY1440" fmla="*/ 4830092 h 5929200"/>
              <a:gd name="connsiteX1441" fmla="*/ 11198454 w 11372400"/>
              <a:gd name="connsiteY1441" fmla="*/ 4830092 h 5929200"/>
              <a:gd name="connsiteX1442" fmla="*/ 11198454 w 11372400"/>
              <a:gd name="connsiteY1442" fmla="*/ 5232610 h 5929200"/>
              <a:gd name="connsiteX1443" fmla="*/ 11372400 w 11372400"/>
              <a:gd name="connsiteY1443" fmla="*/ 5232610 h 5929200"/>
              <a:gd name="connsiteX1444" fmla="*/ 11372400 w 11372400"/>
              <a:gd name="connsiteY1444" fmla="*/ 5239912 h 5929200"/>
              <a:gd name="connsiteX1445" fmla="*/ 11198454 w 11372400"/>
              <a:gd name="connsiteY1445" fmla="*/ 5239912 h 5929200"/>
              <a:gd name="connsiteX1446" fmla="*/ 11198454 w 11372400"/>
              <a:gd name="connsiteY1446" fmla="*/ 5642430 h 5929200"/>
              <a:gd name="connsiteX1447" fmla="*/ 11372400 w 11372400"/>
              <a:gd name="connsiteY1447" fmla="*/ 5642430 h 5929200"/>
              <a:gd name="connsiteX1448" fmla="*/ 11372400 w 11372400"/>
              <a:gd name="connsiteY1448" fmla="*/ 5649732 h 5929200"/>
              <a:gd name="connsiteX1449" fmla="*/ 11198454 w 11372400"/>
              <a:gd name="connsiteY1449" fmla="*/ 5649732 h 5929200"/>
              <a:gd name="connsiteX1450" fmla="*/ 11198454 w 11372400"/>
              <a:gd name="connsiteY1450" fmla="*/ 5929200 h 5929200"/>
              <a:gd name="connsiteX1451" fmla="*/ 11191152 w 11372400"/>
              <a:gd name="connsiteY1451" fmla="*/ 5929200 h 5929200"/>
              <a:gd name="connsiteX1452" fmla="*/ 11191152 w 11372400"/>
              <a:gd name="connsiteY1452" fmla="*/ 5649732 h 5929200"/>
              <a:gd name="connsiteX1453" fmla="*/ 10757766 w 11372400"/>
              <a:gd name="connsiteY1453" fmla="*/ 5649732 h 5929200"/>
              <a:gd name="connsiteX1454" fmla="*/ 10757766 w 11372400"/>
              <a:gd name="connsiteY1454" fmla="*/ 5929200 h 5929200"/>
              <a:gd name="connsiteX1455" fmla="*/ 10750464 w 11372400"/>
              <a:gd name="connsiteY1455" fmla="*/ 5929200 h 5929200"/>
              <a:gd name="connsiteX1456" fmla="*/ 10750464 w 11372400"/>
              <a:gd name="connsiteY1456" fmla="*/ 5649732 h 5929200"/>
              <a:gd name="connsiteX1457" fmla="*/ 10317078 w 11372400"/>
              <a:gd name="connsiteY1457" fmla="*/ 5649732 h 5929200"/>
              <a:gd name="connsiteX1458" fmla="*/ 10317078 w 11372400"/>
              <a:gd name="connsiteY1458" fmla="*/ 5929200 h 5929200"/>
              <a:gd name="connsiteX1459" fmla="*/ 10309776 w 11372400"/>
              <a:gd name="connsiteY1459" fmla="*/ 5929200 h 5929200"/>
              <a:gd name="connsiteX1460" fmla="*/ 10309776 w 11372400"/>
              <a:gd name="connsiteY1460" fmla="*/ 5649732 h 5929200"/>
              <a:gd name="connsiteX1461" fmla="*/ 9876390 w 11372400"/>
              <a:gd name="connsiteY1461" fmla="*/ 5649732 h 5929200"/>
              <a:gd name="connsiteX1462" fmla="*/ 9876390 w 11372400"/>
              <a:gd name="connsiteY1462" fmla="*/ 5929200 h 5929200"/>
              <a:gd name="connsiteX1463" fmla="*/ 9869088 w 11372400"/>
              <a:gd name="connsiteY1463" fmla="*/ 5929200 h 5929200"/>
              <a:gd name="connsiteX1464" fmla="*/ 9869088 w 11372400"/>
              <a:gd name="connsiteY1464" fmla="*/ 5649732 h 5929200"/>
              <a:gd name="connsiteX1465" fmla="*/ 9435702 w 11372400"/>
              <a:gd name="connsiteY1465" fmla="*/ 5649732 h 5929200"/>
              <a:gd name="connsiteX1466" fmla="*/ 9435702 w 11372400"/>
              <a:gd name="connsiteY1466" fmla="*/ 5929200 h 5929200"/>
              <a:gd name="connsiteX1467" fmla="*/ 9428400 w 11372400"/>
              <a:gd name="connsiteY1467" fmla="*/ 5929200 h 5929200"/>
              <a:gd name="connsiteX1468" fmla="*/ 9428400 w 11372400"/>
              <a:gd name="connsiteY1468" fmla="*/ 5649732 h 5929200"/>
              <a:gd name="connsiteX1469" fmla="*/ 8995014 w 11372400"/>
              <a:gd name="connsiteY1469" fmla="*/ 5649732 h 5929200"/>
              <a:gd name="connsiteX1470" fmla="*/ 8995014 w 11372400"/>
              <a:gd name="connsiteY1470" fmla="*/ 5929200 h 5929200"/>
              <a:gd name="connsiteX1471" fmla="*/ 8987712 w 11372400"/>
              <a:gd name="connsiteY1471" fmla="*/ 5929200 h 5929200"/>
              <a:gd name="connsiteX1472" fmla="*/ 8987712 w 11372400"/>
              <a:gd name="connsiteY1472" fmla="*/ 5649732 h 5929200"/>
              <a:gd name="connsiteX1473" fmla="*/ 8554326 w 11372400"/>
              <a:gd name="connsiteY1473" fmla="*/ 5649732 h 5929200"/>
              <a:gd name="connsiteX1474" fmla="*/ 8554326 w 11372400"/>
              <a:gd name="connsiteY1474" fmla="*/ 5929200 h 5929200"/>
              <a:gd name="connsiteX1475" fmla="*/ 8547024 w 11372400"/>
              <a:gd name="connsiteY1475" fmla="*/ 5929200 h 5929200"/>
              <a:gd name="connsiteX1476" fmla="*/ 8547024 w 11372400"/>
              <a:gd name="connsiteY1476" fmla="*/ 5649732 h 5929200"/>
              <a:gd name="connsiteX1477" fmla="*/ 8113638 w 11372400"/>
              <a:gd name="connsiteY1477" fmla="*/ 5649732 h 5929200"/>
              <a:gd name="connsiteX1478" fmla="*/ 8113638 w 11372400"/>
              <a:gd name="connsiteY1478" fmla="*/ 5929200 h 5929200"/>
              <a:gd name="connsiteX1479" fmla="*/ 8106336 w 11372400"/>
              <a:gd name="connsiteY1479" fmla="*/ 5929200 h 5929200"/>
              <a:gd name="connsiteX1480" fmla="*/ 8106336 w 11372400"/>
              <a:gd name="connsiteY1480" fmla="*/ 5649732 h 5929200"/>
              <a:gd name="connsiteX1481" fmla="*/ 7672950 w 11372400"/>
              <a:gd name="connsiteY1481" fmla="*/ 5649732 h 5929200"/>
              <a:gd name="connsiteX1482" fmla="*/ 7672950 w 11372400"/>
              <a:gd name="connsiteY1482" fmla="*/ 5929200 h 5929200"/>
              <a:gd name="connsiteX1483" fmla="*/ 7665648 w 11372400"/>
              <a:gd name="connsiteY1483" fmla="*/ 5929200 h 5929200"/>
              <a:gd name="connsiteX1484" fmla="*/ 7665648 w 11372400"/>
              <a:gd name="connsiteY1484" fmla="*/ 5649732 h 5929200"/>
              <a:gd name="connsiteX1485" fmla="*/ 7232262 w 11372400"/>
              <a:gd name="connsiteY1485" fmla="*/ 5649732 h 5929200"/>
              <a:gd name="connsiteX1486" fmla="*/ 7232262 w 11372400"/>
              <a:gd name="connsiteY1486" fmla="*/ 5929200 h 5929200"/>
              <a:gd name="connsiteX1487" fmla="*/ 7224960 w 11372400"/>
              <a:gd name="connsiteY1487" fmla="*/ 5929200 h 5929200"/>
              <a:gd name="connsiteX1488" fmla="*/ 7224960 w 11372400"/>
              <a:gd name="connsiteY1488" fmla="*/ 5649732 h 5929200"/>
              <a:gd name="connsiteX1489" fmla="*/ 6791574 w 11372400"/>
              <a:gd name="connsiteY1489" fmla="*/ 5649732 h 5929200"/>
              <a:gd name="connsiteX1490" fmla="*/ 6791574 w 11372400"/>
              <a:gd name="connsiteY1490" fmla="*/ 5929200 h 5929200"/>
              <a:gd name="connsiteX1491" fmla="*/ 6784272 w 11372400"/>
              <a:gd name="connsiteY1491" fmla="*/ 5929200 h 5929200"/>
              <a:gd name="connsiteX1492" fmla="*/ 6784272 w 11372400"/>
              <a:gd name="connsiteY1492" fmla="*/ 5649732 h 5929200"/>
              <a:gd name="connsiteX1493" fmla="*/ 6350886 w 11372400"/>
              <a:gd name="connsiteY1493" fmla="*/ 5649732 h 5929200"/>
              <a:gd name="connsiteX1494" fmla="*/ 6350886 w 11372400"/>
              <a:gd name="connsiteY1494" fmla="*/ 5929200 h 5929200"/>
              <a:gd name="connsiteX1495" fmla="*/ 6343584 w 11372400"/>
              <a:gd name="connsiteY1495" fmla="*/ 5929200 h 5929200"/>
              <a:gd name="connsiteX1496" fmla="*/ 6343584 w 11372400"/>
              <a:gd name="connsiteY1496" fmla="*/ 5649732 h 5929200"/>
              <a:gd name="connsiteX1497" fmla="*/ 5910198 w 11372400"/>
              <a:gd name="connsiteY1497" fmla="*/ 5649732 h 5929200"/>
              <a:gd name="connsiteX1498" fmla="*/ 5910198 w 11372400"/>
              <a:gd name="connsiteY1498" fmla="*/ 5929200 h 5929200"/>
              <a:gd name="connsiteX1499" fmla="*/ 5902896 w 11372400"/>
              <a:gd name="connsiteY1499" fmla="*/ 5929200 h 5929200"/>
              <a:gd name="connsiteX1500" fmla="*/ 5902896 w 11372400"/>
              <a:gd name="connsiteY1500" fmla="*/ 5649732 h 5929200"/>
              <a:gd name="connsiteX1501" fmla="*/ 5469511 w 11372400"/>
              <a:gd name="connsiteY1501" fmla="*/ 5649732 h 5929200"/>
              <a:gd name="connsiteX1502" fmla="*/ 5469511 w 11372400"/>
              <a:gd name="connsiteY1502" fmla="*/ 5929200 h 5929200"/>
              <a:gd name="connsiteX1503" fmla="*/ 5462211 w 11372400"/>
              <a:gd name="connsiteY1503" fmla="*/ 5929200 h 5929200"/>
              <a:gd name="connsiteX1504" fmla="*/ 5462211 w 11372400"/>
              <a:gd name="connsiteY1504" fmla="*/ 5649732 h 5929200"/>
              <a:gd name="connsiteX1505" fmla="*/ 5028826 w 11372400"/>
              <a:gd name="connsiteY1505" fmla="*/ 5649732 h 5929200"/>
              <a:gd name="connsiteX1506" fmla="*/ 5028826 w 11372400"/>
              <a:gd name="connsiteY1506" fmla="*/ 5929200 h 5929200"/>
              <a:gd name="connsiteX1507" fmla="*/ 5021524 w 11372400"/>
              <a:gd name="connsiteY1507" fmla="*/ 5929200 h 5929200"/>
              <a:gd name="connsiteX1508" fmla="*/ 5021524 w 11372400"/>
              <a:gd name="connsiteY1508" fmla="*/ 5649732 h 5929200"/>
              <a:gd name="connsiteX1509" fmla="*/ 4588140 w 11372400"/>
              <a:gd name="connsiteY1509" fmla="*/ 5649732 h 5929200"/>
              <a:gd name="connsiteX1510" fmla="*/ 4588140 w 11372400"/>
              <a:gd name="connsiteY1510" fmla="*/ 5929200 h 5929200"/>
              <a:gd name="connsiteX1511" fmla="*/ 4580836 w 11372400"/>
              <a:gd name="connsiteY1511" fmla="*/ 5929200 h 5929200"/>
              <a:gd name="connsiteX1512" fmla="*/ 4580836 w 11372400"/>
              <a:gd name="connsiteY1512" fmla="*/ 5649732 h 5929200"/>
              <a:gd name="connsiteX1513" fmla="*/ 4147451 w 11372400"/>
              <a:gd name="connsiteY1513" fmla="*/ 5649732 h 5929200"/>
              <a:gd name="connsiteX1514" fmla="*/ 4147451 w 11372400"/>
              <a:gd name="connsiteY1514" fmla="*/ 5929200 h 5929200"/>
              <a:gd name="connsiteX1515" fmla="*/ 4140150 w 11372400"/>
              <a:gd name="connsiteY1515" fmla="*/ 5929200 h 5929200"/>
              <a:gd name="connsiteX1516" fmla="*/ 4140150 w 11372400"/>
              <a:gd name="connsiteY1516" fmla="*/ 5649732 h 5929200"/>
              <a:gd name="connsiteX1517" fmla="*/ 3706762 w 11372400"/>
              <a:gd name="connsiteY1517" fmla="*/ 5649732 h 5929200"/>
              <a:gd name="connsiteX1518" fmla="*/ 3706762 w 11372400"/>
              <a:gd name="connsiteY1518" fmla="*/ 5929200 h 5929200"/>
              <a:gd name="connsiteX1519" fmla="*/ 3699460 w 11372400"/>
              <a:gd name="connsiteY1519" fmla="*/ 5929200 h 5929200"/>
              <a:gd name="connsiteX1520" fmla="*/ 3699460 w 11372400"/>
              <a:gd name="connsiteY1520" fmla="*/ 5649732 h 5929200"/>
              <a:gd name="connsiteX1521" fmla="*/ 3266074 w 11372400"/>
              <a:gd name="connsiteY1521" fmla="*/ 5649732 h 5929200"/>
              <a:gd name="connsiteX1522" fmla="*/ 3266074 w 11372400"/>
              <a:gd name="connsiteY1522" fmla="*/ 5929200 h 5929200"/>
              <a:gd name="connsiteX1523" fmla="*/ 3258772 w 11372400"/>
              <a:gd name="connsiteY1523" fmla="*/ 5929200 h 5929200"/>
              <a:gd name="connsiteX1524" fmla="*/ 3258772 w 11372400"/>
              <a:gd name="connsiteY1524" fmla="*/ 5649732 h 5929200"/>
              <a:gd name="connsiteX1525" fmla="*/ 2825386 w 11372400"/>
              <a:gd name="connsiteY1525" fmla="*/ 5649732 h 5929200"/>
              <a:gd name="connsiteX1526" fmla="*/ 2825386 w 11372400"/>
              <a:gd name="connsiteY1526" fmla="*/ 5929200 h 5929200"/>
              <a:gd name="connsiteX1527" fmla="*/ 2818085 w 11372400"/>
              <a:gd name="connsiteY1527" fmla="*/ 5929200 h 5929200"/>
              <a:gd name="connsiteX1528" fmla="*/ 2818085 w 11372400"/>
              <a:gd name="connsiteY1528" fmla="*/ 5649732 h 5929200"/>
              <a:gd name="connsiteX1529" fmla="*/ 2384699 w 11372400"/>
              <a:gd name="connsiteY1529" fmla="*/ 5649732 h 5929200"/>
              <a:gd name="connsiteX1530" fmla="*/ 2384699 w 11372400"/>
              <a:gd name="connsiteY1530" fmla="*/ 5929200 h 5929200"/>
              <a:gd name="connsiteX1531" fmla="*/ 2377397 w 11372400"/>
              <a:gd name="connsiteY1531" fmla="*/ 5929200 h 5929200"/>
              <a:gd name="connsiteX1532" fmla="*/ 2377397 w 11372400"/>
              <a:gd name="connsiteY1532" fmla="*/ 5649732 h 5929200"/>
              <a:gd name="connsiteX1533" fmla="*/ 1944011 w 11372400"/>
              <a:gd name="connsiteY1533" fmla="*/ 5649732 h 5929200"/>
              <a:gd name="connsiteX1534" fmla="*/ 1944011 w 11372400"/>
              <a:gd name="connsiteY1534" fmla="*/ 5929200 h 5929200"/>
              <a:gd name="connsiteX1535" fmla="*/ 1936709 w 11372400"/>
              <a:gd name="connsiteY1535" fmla="*/ 5929200 h 5929200"/>
              <a:gd name="connsiteX1536" fmla="*/ 1936709 w 11372400"/>
              <a:gd name="connsiteY1536" fmla="*/ 5649732 h 5929200"/>
              <a:gd name="connsiteX1537" fmla="*/ 1503321 w 11372400"/>
              <a:gd name="connsiteY1537" fmla="*/ 5649732 h 5929200"/>
              <a:gd name="connsiteX1538" fmla="*/ 1503321 w 11372400"/>
              <a:gd name="connsiteY1538" fmla="*/ 5929200 h 5929200"/>
              <a:gd name="connsiteX1539" fmla="*/ 1496019 w 11372400"/>
              <a:gd name="connsiteY1539" fmla="*/ 5929200 h 5929200"/>
              <a:gd name="connsiteX1540" fmla="*/ 1496019 w 11372400"/>
              <a:gd name="connsiteY1540" fmla="*/ 5649732 h 5929200"/>
              <a:gd name="connsiteX1541" fmla="*/ 1062633 w 11372400"/>
              <a:gd name="connsiteY1541" fmla="*/ 5649732 h 5929200"/>
              <a:gd name="connsiteX1542" fmla="*/ 1062633 w 11372400"/>
              <a:gd name="connsiteY1542" fmla="*/ 5929200 h 5929200"/>
              <a:gd name="connsiteX1543" fmla="*/ 1055332 w 11372400"/>
              <a:gd name="connsiteY1543" fmla="*/ 5929200 h 5929200"/>
              <a:gd name="connsiteX1544" fmla="*/ 1055332 w 11372400"/>
              <a:gd name="connsiteY1544" fmla="*/ 5649732 h 5929200"/>
              <a:gd name="connsiteX1545" fmla="*/ 621945 w 11372400"/>
              <a:gd name="connsiteY1545" fmla="*/ 5649732 h 5929200"/>
              <a:gd name="connsiteX1546" fmla="*/ 621945 w 11372400"/>
              <a:gd name="connsiteY1546" fmla="*/ 5927716 h 5929200"/>
              <a:gd name="connsiteX1547" fmla="*/ 614643 w 11372400"/>
              <a:gd name="connsiteY1547" fmla="*/ 5926699 h 5929200"/>
              <a:gd name="connsiteX1548" fmla="*/ 614643 w 11372400"/>
              <a:gd name="connsiteY1548" fmla="*/ 5649732 h 5929200"/>
              <a:gd name="connsiteX1549" fmla="*/ 227716 w 11372400"/>
              <a:gd name="connsiteY1549" fmla="*/ 5649732 h 5929200"/>
              <a:gd name="connsiteX1550" fmla="*/ 220414 w 11372400"/>
              <a:gd name="connsiteY1550" fmla="*/ 5642430 h 5929200"/>
              <a:gd name="connsiteX1551" fmla="*/ 614643 w 11372400"/>
              <a:gd name="connsiteY1551" fmla="*/ 5642430 h 5929200"/>
              <a:gd name="connsiteX1552" fmla="*/ 614643 w 11372400"/>
              <a:gd name="connsiteY1552" fmla="*/ 5239912 h 5929200"/>
              <a:gd name="connsiteX1553" fmla="*/ 181257 w 11372400"/>
              <a:gd name="connsiteY1553" fmla="*/ 5239912 h 5929200"/>
              <a:gd name="connsiteX1554" fmla="*/ 181257 w 11372400"/>
              <a:gd name="connsiteY1554" fmla="*/ 5603273 h 5929200"/>
              <a:gd name="connsiteX1555" fmla="*/ 173955 w 11372400"/>
              <a:gd name="connsiteY1555" fmla="*/ 5595971 h 5929200"/>
              <a:gd name="connsiteX1556" fmla="*/ 173955 w 11372400"/>
              <a:gd name="connsiteY1556" fmla="*/ 5239912 h 5929200"/>
              <a:gd name="connsiteX1557" fmla="*/ 0 w 11372400"/>
              <a:gd name="connsiteY1557" fmla="*/ 5239912 h 5929200"/>
              <a:gd name="connsiteX1558" fmla="*/ 0 w 11372400"/>
              <a:gd name="connsiteY1558" fmla="*/ 5232610 h 5929200"/>
              <a:gd name="connsiteX1559" fmla="*/ 173955 w 11372400"/>
              <a:gd name="connsiteY1559" fmla="*/ 5232610 h 5929200"/>
              <a:gd name="connsiteX1560" fmla="*/ 173955 w 11372400"/>
              <a:gd name="connsiteY1560" fmla="*/ 4830092 h 5929200"/>
              <a:gd name="connsiteX1561" fmla="*/ 0 w 11372400"/>
              <a:gd name="connsiteY1561" fmla="*/ 4830092 h 5929200"/>
              <a:gd name="connsiteX1562" fmla="*/ 0 w 11372400"/>
              <a:gd name="connsiteY1562" fmla="*/ 4822790 h 5929200"/>
              <a:gd name="connsiteX1563" fmla="*/ 173955 w 11372400"/>
              <a:gd name="connsiteY1563" fmla="*/ 4822790 h 5929200"/>
              <a:gd name="connsiteX1564" fmla="*/ 173955 w 11372400"/>
              <a:gd name="connsiteY1564" fmla="*/ 4420272 h 5929200"/>
              <a:gd name="connsiteX1565" fmla="*/ 1 w 11372400"/>
              <a:gd name="connsiteY1565" fmla="*/ 4420272 h 5929200"/>
              <a:gd name="connsiteX1566" fmla="*/ 1 w 11372400"/>
              <a:gd name="connsiteY1566" fmla="*/ 4412970 h 5929200"/>
              <a:gd name="connsiteX1567" fmla="*/ 173955 w 11372400"/>
              <a:gd name="connsiteY1567" fmla="*/ 4412970 h 5929200"/>
              <a:gd name="connsiteX1568" fmla="*/ 173955 w 11372400"/>
              <a:gd name="connsiteY1568" fmla="*/ 4010452 h 5929200"/>
              <a:gd name="connsiteX1569" fmla="*/ 1 w 11372400"/>
              <a:gd name="connsiteY1569" fmla="*/ 4010452 h 5929200"/>
              <a:gd name="connsiteX1570" fmla="*/ 1 w 11372400"/>
              <a:gd name="connsiteY1570" fmla="*/ 4003150 h 5929200"/>
              <a:gd name="connsiteX1571" fmla="*/ 173955 w 11372400"/>
              <a:gd name="connsiteY1571" fmla="*/ 4003150 h 5929200"/>
              <a:gd name="connsiteX1572" fmla="*/ 173955 w 11372400"/>
              <a:gd name="connsiteY1572" fmla="*/ 3600632 h 5929200"/>
              <a:gd name="connsiteX1573" fmla="*/ 1 w 11372400"/>
              <a:gd name="connsiteY1573" fmla="*/ 3600632 h 5929200"/>
              <a:gd name="connsiteX1574" fmla="*/ 1 w 11372400"/>
              <a:gd name="connsiteY1574" fmla="*/ 3593330 h 5929200"/>
              <a:gd name="connsiteX1575" fmla="*/ 173955 w 11372400"/>
              <a:gd name="connsiteY1575" fmla="*/ 3593330 h 5929200"/>
              <a:gd name="connsiteX1576" fmla="*/ 173955 w 11372400"/>
              <a:gd name="connsiteY1576" fmla="*/ 3190812 h 5929200"/>
              <a:gd name="connsiteX1577" fmla="*/ 1 w 11372400"/>
              <a:gd name="connsiteY1577" fmla="*/ 3190812 h 5929200"/>
              <a:gd name="connsiteX1578" fmla="*/ 1 w 11372400"/>
              <a:gd name="connsiteY1578" fmla="*/ 3183510 h 5929200"/>
              <a:gd name="connsiteX1579" fmla="*/ 173955 w 11372400"/>
              <a:gd name="connsiteY1579" fmla="*/ 3183510 h 5929200"/>
              <a:gd name="connsiteX1580" fmla="*/ 173955 w 11372400"/>
              <a:gd name="connsiteY1580" fmla="*/ 2780992 h 5929200"/>
              <a:gd name="connsiteX1581" fmla="*/ 1 w 11372400"/>
              <a:gd name="connsiteY1581" fmla="*/ 2780992 h 5929200"/>
              <a:gd name="connsiteX1582" fmla="*/ 1 w 11372400"/>
              <a:gd name="connsiteY1582" fmla="*/ 2773690 h 5929200"/>
              <a:gd name="connsiteX1583" fmla="*/ 173955 w 11372400"/>
              <a:gd name="connsiteY1583" fmla="*/ 2773690 h 5929200"/>
              <a:gd name="connsiteX1584" fmla="*/ 173955 w 11372400"/>
              <a:gd name="connsiteY1584" fmla="*/ 2371172 h 5929200"/>
              <a:gd name="connsiteX1585" fmla="*/ 1 w 11372400"/>
              <a:gd name="connsiteY1585" fmla="*/ 2371172 h 5929200"/>
              <a:gd name="connsiteX1586" fmla="*/ 1 w 11372400"/>
              <a:gd name="connsiteY1586" fmla="*/ 2363870 h 5929200"/>
              <a:gd name="connsiteX1587" fmla="*/ 173955 w 11372400"/>
              <a:gd name="connsiteY1587" fmla="*/ 2363870 h 5929200"/>
              <a:gd name="connsiteX1588" fmla="*/ 173955 w 11372400"/>
              <a:gd name="connsiteY1588" fmla="*/ 1961352 h 5929200"/>
              <a:gd name="connsiteX1589" fmla="*/ 2 w 11372400"/>
              <a:gd name="connsiteY1589" fmla="*/ 1961352 h 5929200"/>
              <a:gd name="connsiteX1590" fmla="*/ 2 w 11372400"/>
              <a:gd name="connsiteY1590" fmla="*/ 1954050 h 5929200"/>
              <a:gd name="connsiteX1591" fmla="*/ 173955 w 11372400"/>
              <a:gd name="connsiteY1591" fmla="*/ 1954050 h 5929200"/>
              <a:gd name="connsiteX1592" fmla="*/ 173955 w 11372400"/>
              <a:gd name="connsiteY1592" fmla="*/ 1551533 h 5929200"/>
              <a:gd name="connsiteX1593" fmla="*/ 2 w 11372400"/>
              <a:gd name="connsiteY1593" fmla="*/ 1551533 h 5929200"/>
              <a:gd name="connsiteX1594" fmla="*/ 2 w 11372400"/>
              <a:gd name="connsiteY1594" fmla="*/ 1544231 h 5929200"/>
              <a:gd name="connsiteX1595" fmla="*/ 173955 w 11372400"/>
              <a:gd name="connsiteY1595" fmla="*/ 1544231 h 5929200"/>
              <a:gd name="connsiteX1596" fmla="*/ 173955 w 11372400"/>
              <a:gd name="connsiteY1596" fmla="*/ 1141713 h 5929200"/>
              <a:gd name="connsiteX1597" fmla="*/ 2 w 11372400"/>
              <a:gd name="connsiteY1597" fmla="*/ 1141713 h 5929200"/>
              <a:gd name="connsiteX1598" fmla="*/ 2 w 11372400"/>
              <a:gd name="connsiteY1598" fmla="*/ 1134411 h 5929200"/>
              <a:gd name="connsiteX1599" fmla="*/ 173955 w 11372400"/>
              <a:gd name="connsiteY1599" fmla="*/ 1134411 h 5929200"/>
              <a:gd name="connsiteX1600" fmla="*/ 173955 w 11372400"/>
              <a:gd name="connsiteY1600" fmla="*/ 731893 h 5929200"/>
              <a:gd name="connsiteX1601" fmla="*/ 2 w 11372400"/>
              <a:gd name="connsiteY1601" fmla="*/ 731893 h 5929200"/>
              <a:gd name="connsiteX1602" fmla="*/ 2 w 11372400"/>
              <a:gd name="connsiteY1602" fmla="*/ 724591 h 5929200"/>
              <a:gd name="connsiteX1603" fmla="*/ 173955 w 11372400"/>
              <a:gd name="connsiteY1603" fmla="*/ 724591 h 5929200"/>
              <a:gd name="connsiteX1604" fmla="*/ 173955 w 11372400"/>
              <a:gd name="connsiteY1604" fmla="*/ 322073 h 5929200"/>
              <a:gd name="connsiteX1605" fmla="*/ 2 w 11372400"/>
              <a:gd name="connsiteY1605" fmla="*/ 322073 h 5929200"/>
              <a:gd name="connsiteX1606" fmla="*/ 2 w 11372400"/>
              <a:gd name="connsiteY1606" fmla="*/ 314771 h 5929200"/>
              <a:gd name="connsiteX1607" fmla="*/ 173955 w 11372400"/>
              <a:gd name="connsiteY1607" fmla="*/ 314771 h 5929200"/>
            </a:gdLst>
            <a:ahLst/>
            <a:cxnLst/>
            <a:rect l="l" t="t" r="r" b="b"/>
            <a:pathLst>
              <a:path w="11372400" h="5929200">
                <a:moveTo>
                  <a:pt x="10757766" y="5239912"/>
                </a:moveTo>
                <a:lnTo>
                  <a:pt x="10757766" y="5642430"/>
                </a:lnTo>
                <a:lnTo>
                  <a:pt x="11191152" y="5642430"/>
                </a:lnTo>
                <a:lnTo>
                  <a:pt x="11191152" y="5239912"/>
                </a:lnTo>
                <a:close/>
                <a:moveTo>
                  <a:pt x="10317078" y="5239912"/>
                </a:moveTo>
                <a:lnTo>
                  <a:pt x="10317078" y="5642430"/>
                </a:lnTo>
                <a:lnTo>
                  <a:pt x="10750464" y="5642430"/>
                </a:lnTo>
                <a:lnTo>
                  <a:pt x="10750464" y="5239912"/>
                </a:lnTo>
                <a:close/>
                <a:moveTo>
                  <a:pt x="9876390" y="5239912"/>
                </a:moveTo>
                <a:lnTo>
                  <a:pt x="9876390" y="5642430"/>
                </a:lnTo>
                <a:lnTo>
                  <a:pt x="10309776" y="5642430"/>
                </a:lnTo>
                <a:lnTo>
                  <a:pt x="10309776" y="5239912"/>
                </a:lnTo>
                <a:close/>
                <a:moveTo>
                  <a:pt x="9435702" y="5239912"/>
                </a:moveTo>
                <a:lnTo>
                  <a:pt x="9435702" y="5642430"/>
                </a:lnTo>
                <a:lnTo>
                  <a:pt x="9869088" y="5642430"/>
                </a:lnTo>
                <a:lnTo>
                  <a:pt x="9869088" y="5239912"/>
                </a:lnTo>
                <a:close/>
                <a:moveTo>
                  <a:pt x="8995014" y="5239912"/>
                </a:moveTo>
                <a:lnTo>
                  <a:pt x="8995014" y="5642430"/>
                </a:lnTo>
                <a:lnTo>
                  <a:pt x="9428400" y="5642430"/>
                </a:lnTo>
                <a:lnTo>
                  <a:pt x="9428400" y="5239912"/>
                </a:lnTo>
                <a:close/>
                <a:moveTo>
                  <a:pt x="8554326" y="5239912"/>
                </a:moveTo>
                <a:lnTo>
                  <a:pt x="8554326" y="5642430"/>
                </a:lnTo>
                <a:lnTo>
                  <a:pt x="8987712" y="5642430"/>
                </a:lnTo>
                <a:lnTo>
                  <a:pt x="8987712" y="5239912"/>
                </a:lnTo>
                <a:close/>
                <a:moveTo>
                  <a:pt x="8113638" y="5239912"/>
                </a:moveTo>
                <a:lnTo>
                  <a:pt x="8113638" y="5642430"/>
                </a:lnTo>
                <a:lnTo>
                  <a:pt x="8547024" y="5642430"/>
                </a:lnTo>
                <a:lnTo>
                  <a:pt x="8547024" y="5239912"/>
                </a:lnTo>
                <a:close/>
                <a:moveTo>
                  <a:pt x="7672950" y="5239912"/>
                </a:moveTo>
                <a:lnTo>
                  <a:pt x="7672950" y="5642430"/>
                </a:lnTo>
                <a:lnTo>
                  <a:pt x="8106336" y="5642430"/>
                </a:lnTo>
                <a:lnTo>
                  <a:pt x="8106336" y="5239912"/>
                </a:lnTo>
                <a:close/>
                <a:moveTo>
                  <a:pt x="7232262" y="5239912"/>
                </a:moveTo>
                <a:lnTo>
                  <a:pt x="7232262" y="5642430"/>
                </a:lnTo>
                <a:lnTo>
                  <a:pt x="7665648" y="5642430"/>
                </a:lnTo>
                <a:lnTo>
                  <a:pt x="7665648" y="5239912"/>
                </a:lnTo>
                <a:close/>
                <a:moveTo>
                  <a:pt x="6791574" y="5239912"/>
                </a:moveTo>
                <a:lnTo>
                  <a:pt x="6791574" y="5642430"/>
                </a:lnTo>
                <a:lnTo>
                  <a:pt x="7224960" y="5642430"/>
                </a:lnTo>
                <a:lnTo>
                  <a:pt x="7224960" y="5239912"/>
                </a:lnTo>
                <a:close/>
                <a:moveTo>
                  <a:pt x="6350886" y="5239912"/>
                </a:moveTo>
                <a:lnTo>
                  <a:pt x="6350886" y="5642430"/>
                </a:lnTo>
                <a:lnTo>
                  <a:pt x="6784272" y="5642430"/>
                </a:lnTo>
                <a:lnTo>
                  <a:pt x="6784272" y="5239912"/>
                </a:lnTo>
                <a:close/>
                <a:moveTo>
                  <a:pt x="5910198" y="5239912"/>
                </a:moveTo>
                <a:lnTo>
                  <a:pt x="5910198" y="5642430"/>
                </a:lnTo>
                <a:lnTo>
                  <a:pt x="6343584" y="5642430"/>
                </a:lnTo>
                <a:lnTo>
                  <a:pt x="6343584" y="5239912"/>
                </a:lnTo>
                <a:close/>
                <a:moveTo>
                  <a:pt x="5469511" y="5239912"/>
                </a:moveTo>
                <a:lnTo>
                  <a:pt x="5469511" y="5642430"/>
                </a:lnTo>
                <a:lnTo>
                  <a:pt x="5902896" y="5642430"/>
                </a:lnTo>
                <a:lnTo>
                  <a:pt x="5902896" y="5239912"/>
                </a:lnTo>
                <a:close/>
                <a:moveTo>
                  <a:pt x="5028826" y="5239912"/>
                </a:moveTo>
                <a:lnTo>
                  <a:pt x="5028826" y="5642430"/>
                </a:lnTo>
                <a:lnTo>
                  <a:pt x="5462211" y="5642430"/>
                </a:lnTo>
                <a:lnTo>
                  <a:pt x="5462211" y="5239912"/>
                </a:lnTo>
                <a:close/>
                <a:moveTo>
                  <a:pt x="4588140" y="5239912"/>
                </a:moveTo>
                <a:lnTo>
                  <a:pt x="4588140" y="5642430"/>
                </a:lnTo>
                <a:lnTo>
                  <a:pt x="5021524" y="5642430"/>
                </a:lnTo>
                <a:lnTo>
                  <a:pt x="5021524" y="5239912"/>
                </a:lnTo>
                <a:close/>
                <a:moveTo>
                  <a:pt x="4147451" y="5239912"/>
                </a:moveTo>
                <a:lnTo>
                  <a:pt x="4147451" y="5642430"/>
                </a:lnTo>
                <a:lnTo>
                  <a:pt x="4580836" y="5642430"/>
                </a:lnTo>
                <a:lnTo>
                  <a:pt x="4580836" y="5239912"/>
                </a:lnTo>
                <a:close/>
                <a:moveTo>
                  <a:pt x="3706762" y="5239912"/>
                </a:moveTo>
                <a:lnTo>
                  <a:pt x="3706762" y="5642430"/>
                </a:lnTo>
                <a:lnTo>
                  <a:pt x="4140150" y="5642430"/>
                </a:lnTo>
                <a:lnTo>
                  <a:pt x="4140150" y="5239912"/>
                </a:lnTo>
                <a:close/>
                <a:moveTo>
                  <a:pt x="3266074" y="5239912"/>
                </a:moveTo>
                <a:lnTo>
                  <a:pt x="3266074" y="5642430"/>
                </a:lnTo>
                <a:lnTo>
                  <a:pt x="3699460" y="5642430"/>
                </a:lnTo>
                <a:lnTo>
                  <a:pt x="3699460" y="5239912"/>
                </a:lnTo>
                <a:close/>
                <a:moveTo>
                  <a:pt x="2825386" y="5239912"/>
                </a:moveTo>
                <a:lnTo>
                  <a:pt x="2825386" y="5642430"/>
                </a:lnTo>
                <a:lnTo>
                  <a:pt x="3258772" y="5642430"/>
                </a:lnTo>
                <a:lnTo>
                  <a:pt x="3258772" y="5239912"/>
                </a:lnTo>
                <a:close/>
                <a:moveTo>
                  <a:pt x="2384699" y="5239912"/>
                </a:moveTo>
                <a:lnTo>
                  <a:pt x="2384699" y="5642430"/>
                </a:lnTo>
                <a:lnTo>
                  <a:pt x="2818085" y="5642430"/>
                </a:lnTo>
                <a:lnTo>
                  <a:pt x="2818085" y="5239912"/>
                </a:lnTo>
                <a:close/>
                <a:moveTo>
                  <a:pt x="1944011" y="5239912"/>
                </a:moveTo>
                <a:lnTo>
                  <a:pt x="1944011" y="5642430"/>
                </a:lnTo>
                <a:lnTo>
                  <a:pt x="2377397" y="5642430"/>
                </a:lnTo>
                <a:lnTo>
                  <a:pt x="2377397" y="5239912"/>
                </a:lnTo>
                <a:close/>
                <a:moveTo>
                  <a:pt x="1503321" y="5239912"/>
                </a:moveTo>
                <a:lnTo>
                  <a:pt x="1503321" y="5642430"/>
                </a:lnTo>
                <a:lnTo>
                  <a:pt x="1936709" y="5642430"/>
                </a:lnTo>
                <a:lnTo>
                  <a:pt x="1936709" y="5239912"/>
                </a:lnTo>
                <a:close/>
                <a:moveTo>
                  <a:pt x="1062633" y="5239912"/>
                </a:moveTo>
                <a:lnTo>
                  <a:pt x="1062633" y="5642430"/>
                </a:lnTo>
                <a:lnTo>
                  <a:pt x="1496019" y="5642430"/>
                </a:lnTo>
                <a:lnTo>
                  <a:pt x="1496019" y="5239912"/>
                </a:lnTo>
                <a:close/>
                <a:moveTo>
                  <a:pt x="621945" y="5239912"/>
                </a:moveTo>
                <a:lnTo>
                  <a:pt x="621945" y="5642430"/>
                </a:lnTo>
                <a:lnTo>
                  <a:pt x="1055332" y="5642430"/>
                </a:lnTo>
                <a:lnTo>
                  <a:pt x="1055332" y="5239912"/>
                </a:lnTo>
                <a:close/>
                <a:moveTo>
                  <a:pt x="10757766" y="4830092"/>
                </a:moveTo>
                <a:lnTo>
                  <a:pt x="10757766" y="5232610"/>
                </a:lnTo>
                <a:lnTo>
                  <a:pt x="11191152" y="5232610"/>
                </a:lnTo>
                <a:lnTo>
                  <a:pt x="11191152" y="4830092"/>
                </a:lnTo>
                <a:close/>
                <a:moveTo>
                  <a:pt x="10317078" y="4830092"/>
                </a:moveTo>
                <a:lnTo>
                  <a:pt x="10317078" y="5232610"/>
                </a:lnTo>
                <a:lnTo>
                  <a:pt x="10750464" y="5232610"/>
                </a:lnTo>
                <a:lnTo>
                  <a:pt x="10750464" y="4830092"/>
                </a:lnTo>
                <a:close/>
                <a:moveTo>
                  <a:pt x="9876390" y="4830092"/>
                </a:moveTo>
                <a:lnTo>
                  <a:pt x="9876390" y="5232610"/>
                </a:lnTo>
                <a:lnTo>
                  <a:pt x="10309776" y="5232610"/>
                </a:lnTo>
                <a:lnTo>
                  <a:pt x="10309776" y="4830092"/>
                </a:lnTo>
                <a:close/>
                <a:moveTo>
                  <a:pt x="9435702" y="4830092"/>
                </a:moveTo>
                <a:lnTo>
                  <a:pt x="9435702" y="5232610"/>
                </a:lnTo>
                <a:lnTo>
                  <a:pt x="9869088" y="5232610"/>
                </a:lnTo>
                <a:lnTo>
                  <a:pt x="9869088" y="4830092"/>
                </a:lnTo>
                <a:close/>
                <a:moveTo>
                  <a:pt x="8995014" y="4830092"/>
                </a:moveTo>
                <a:lnTo>
                  <a:pt x="8995014" y="5232610"/>
                </a:lnTo>
                <a:lnTo>
                  <a:pt x="9428400" y="5232610"/>
                </a:lnTo>
                <a:lnTo>
                  <a:pt x="9428400" y="4830092"/>
                </a:lnTo>
                <a:close/>
                <a:moveTo>
                  <a:pt x="8554326" y="4830092"/>
                </a:moveTo>
                <a:lnTo>
                  <a:pt x="8554326" y="5232610"/>
                </a:lnTo>
                <a:lnTo>
                  <a:pt x="8987712" y="5232610"/>
                </a:lnTo>
                <a:lnTo>
                  <a:pt x="8987712" y="4830092"/>
                </a:lnTo>
                <a:close/>
                <a:moveTo>
                  <a:pt x="8113638" y="4830092"/>
                </a:moveTo>
                <a:lnTo>
                  <a:pt x="8113638" y="5232610"/>
                </a:lnTo>
                <a:lnTo>
                  <a:pt x="8547024" y="5232610"/>
                </a:lnTo>
                <a:lnTo>
                  <a:pt x="8547024" y="4830092"/>
                </a:lnTo>
                <a:close/>
                <a:moveTo>
                  <a:pt x="7672950" y="4830092"/>
                </a:moveTo>
                <a:lnTo>
                  <a:pt x="7672950" y="5232610"/>
                </a:lnTo>
                <a:lnTo>
                  <a:pt x="8106336" y="5232610"/>
                </a:lnTo>
                <a:lnTo>
                  <a:pt x="8106336" y="4830092"/>
                </a:lnTo>
                <a:close/>
                <a:moveTo>
                  <a:pt x="7232262" y="4830092"/>
                </a:moveTo>
                <a:lnTo>
                  <a:pt x="7232262" y="5232610"/>
                </a:lnTo>
                <a:lnTo>
                  <a:pt x="7665648" y="5232610"/>
                </a:lnTo>
                <a:lnTo>
                  <a:pt x="7665648" y="4830092"/>
                </a:lnTo>
                <a:close/>
                <a:moveTo>
                  <a:pt x="6791574" y="4830092"/>
                </a:moveTo>
                <a:lnTo>
                  <a:pt x="6791574" y="5232610"/>
                </a:lnTo>
                <a:lnTo>
                  <a:pt x="7224960" y="5232610"/>
                </a:lnTo>
                <a:lnTo>
                  <a:pt x="7224960" y="4830092"/>
                </a:lnTo>
                <a:close/>
                <a:moveTo>
                  <a:pt x="6350886" y="4830092"/>
                </a:moveTo>
                <a:lnTo>
                  <a:pt x="6350886" y="5232610"/>
                </a:lnTo>
                <a:lnTo>
                  <a:pt x="6784272" y="5232610"/>
                </a:lnTo>
                <a:lnTo>
                  <a:pt x="6784272" y="4830092"/>
                </a:lnTo>
                <a:close/>
                <a:moveTo>
                  <a:pt x="5910198" y="4830092"/>
                </a:moveTo>
                <a:lnTo>
                  <a:pt x="5910198" y="5232610"/>
                </a:lnTo>
                <a:lnTo>
                  <a:pt x="6343584" y="5232610"/>
                </a:lnTo>
                <a:lnTo>
                  <a:pt x="6343584" y="4830092"/>
                </a:lnTo>
                <a:close/>
                <a:moveTo>
                  <a:pt x="5469511" y="4830092"/>
                </a:moveTo>
                <a:lnTo>
                  <a:pt x="5469511" y="5232610"/>
                </a:lnTo>
                <a:lnTo>
                  <a:pt x="5902896" y="5232610"/>
                </a:lnTo>
                <a:lnTo>
                  <a:pt x="5902896" y="4830092"/>
                </a:lnTo>
                <a:close/>
                <a:moveTo>
                  <a:pt x="5028826" y="4830092"/>
                </a:moveTo>
                <a:lnTo>
                  <a:pt x="5028826" y="5232610"/>
                </a:lnTo>
                <a:lnTo>
                  <a:pt x="5462211" y="5232610"/>
                </a:lnTo>
                <a:lnTo>
                  <a:pt x="5462211" y="4830092"/>
                </a:lnTo>
                <a:close/>
                <a:moveTo>
                  <a:pt x="4588140" y="4830092"/>
                </a:moveTo>
                <a:lnTo>
                  <a:pt x="4588140" y="5232610"/>
                </a:lnTo>
                <a:lnTo>
                  <a:pt x="5021524" y="5232610"/>
                </a:lnTo>
                <a:lnTo>
                  <a:pt x="5021524" y="4830092"/>
                </a:lnTo>
                <a:close/>
                <a:moveTo>
                  <a:pt x="4147451" y="4830092"/>
                </a:moveTo>
                <a:lnTo>
                  <a:pt x="4147451" y="5232610"/>
                </a:lnTo>
                <a:lnTo>
                  <a:pt x="4580836" y="5232610"/>
                </a:lnTo>
                <a:lnTo>
                  <a:pt x="4580836" y="4830092"/>
                </a:lnTo>
                <a:close/>
                <a:moveTo>
                  <a:pt x="3706762" y="4830092"/>
                </a:moveTo>
                <a:lnTo>
                  <a:pt x="3706762" y="5232610"/>
                </a:lnTo>
                <a:lnTo>
                  <a:pt x="4140150" y="5232610"/>
                </a:lnTo>
                <a:lnTo>
                  <a:pt x="4140150" y="4830092"/>
                </a:lnTo>
                <a:close/>
                <a:moveTo>
                  <a:pt x="3266074" y="4830092"/>
                </a:moveTo>
                <a:lnTo>
                  <a:pt x="3266074" y="5232610"/>
                </a:lnTo>
                <a:lnTo>
                  <a:pt x="3699460" y="5232610"/>
                </a:lnTo>
                <a:lnTo>
                  <a:pt x="3699460" y="4830092"/>
                </a:lnTo>
                <a:close/>
                <a:moveTo>
                  <a:pt x="2825386" y="4830092"/>
                </a:moveTo>
                <a:lnTo>
                  <a:pt x="2825386" y="5232610"/>
                </a:lnTo>
                <a:lnTo>
                  <a:pt x="3258772" y="5232610"/>
                </a:lnTo>
                <a:lnTo>
                  <a:pt x="3258772" y="4830092"/>
                </a:lnTo>
                <a:close/>
                <a:moveTo>
                  <a:pt x="2384699" y="4830092"/>
                </a:moveTo>
                <a:lnTo>
                  <a:pt x="2384699" y="5232610"/>
                </a:lnTo>
                <a:lnTo>
                  <a:pt x="2818085" y="5232610"/>
                </a:lnTo>
                <a:lnTo>
                  <a:pt x="2818085" y="4830092"/>
                </a:lnTo>
                <a:close/>
                <a:moveTo>
                  <a:pt x="1944011" y="4830092"/>
                </a:moveTo>
                <a:lnTo>
                  <a:pt x="1944011" y="5232610"/>
                </a:lnTo>
                <a:lnTo>
                  <a:pt x="2377397" y="5232610"/>
                </a:lnTo>
                <a:lnTo>
                  <a:pt x="2377397" y="4830092"/>
                </a:lnTo>
                <a:close/>
                <a:moveTo>
                  <a:pt x="1503321" y="4830092"/>
                </a:moveTo>
                <a:lnTo>
                  <a:pt x="1503321" y="5232610"/>
                </a:lnTo>
                <a:lnTo>
                  <a:pt x="1936709" y="5232610"/>
                </a:lnTo>
                <a:lnTo>
                  <a:pt x="1936709" y="4830092"/>
                </a:lnTo>
                <a:close/>
                <a:moveTo>
                  <a:pt x="1062633" y="4830092"/>
                </a:moveTo>
                <a:lnTo>
                  <a:pt x="1062633" y="5232610"/>
                </a:lnTo>
                <a:lnTo>
                  <a:pt x="1496019" y="5232610"/>
                </a:lnTo>
                <a:lnTo>
                  <a:pt x="1496019" y="4830092"/>
                </a:lnTo>
                <a:close/>
                <a:moveTo>
                  <a:pt x="621945" y="4830092"/>
                </a:moveTo>
                <a:lnTo>
                  <a:pt x="621945" y="5232610"/>
                </a:lnTo>
                <a:lnTo>
                  <a:pt x="1055332" y="5232610"/>
                </a:lnTo>
                <a:lnTo>
                  <a:pt x="1055332" y="4830092"/>
                </a:lnTo>
                <a:close/>
                <a:moveTo>
                  <a:pt x="181257" y="4830092"/>
                </a:moveTo>
                <a:lnTo>
                  <a:pt x="181257" y="5232610"/>
                </a:lnTo>
                <a:lnTo>
                  <a:pt x="614643" y="5232610"/>
                </a:lnTo>
                <a:lnTo>
                  <a:pt x="614643" y="4830092"/>
                </a:lnTo>
                <a:close/>
                <a:moveTo>
                  <a:pt x="10757766" y="4420272"/>
                </a:moveTo>
                <a:lnTo>
                  <a:pt x="10757766" y="4822790"/>
                </a:lnTo>
                <a:lnTo>
                  <a:pt x="11191152" y="4822790"/>
                </a:lnTo>
                <a:lnTo>
                  <a:pt x="11191152" y="4420272"/>
                </a:lnTo>
                <a:close/>
                <a:moveTo>
                  <a:pt x="10317078" y="4420272"/>
                </a:moveTo>
                <a:lnTo>
                  <a:pt x="10317078" y="4822790"/>
                </a:lnTo>
                <a:lnTo>
                  <a:pt x="10750464" y="4822790"/>
                </a:lnTo>
                <a:lnTo>
                  <a:pt x="10750464" y="4420272"/>
                </a:lnTo>
                <a:close/>
                <a:moveTo>
                  <a:pt x="9876390" y="4420272"/>
                </a:moveTo>
                <a:lnTo>
                  <a:pt x="9876390" y="4822790"/>
                </a:lnTo>
                <a:lnTo>
                  <a:pt x="10309776" y="4822790"/>
                </a:lnTo>
                <a:lnTo>
                  <a:pt x="10309776" y="4420272"/>
                </a:lnTo>
                <a:close/>
                <a:moveTo>
                  <a:pt x="9435702" y="4420272"/>
                </a:moveTo>
                <a:lnTo>
                  <a:pt x="9435702" y="4822790"/>
                </a:lnTo>
                <a:lnTo>
                  <a:pt x="9869088" y="4822790"/>
                </a:lnTo>
                <a:lnTo>
                  <a:pt x="9869088" y="4420272"/>
                </a:lnTo>
                <a:close/>
                <a:moveTo>
                  <a:pt x="8995014" y="4420272"/>
                </a:moveTo>
                <a:lnTo>
                  <a:pt x="8995014" y="4822790"/>
                </a:lnTo>
                <a:lnTo>
                  <a:pt x="9428400" y="4822790"/>
                </a:lnTo>
                <a:lnTo>
                  <a:pt x="9428400" y="4420272"/>
                </a:lnTo>
                <a:close/>
                <a:moveTo>
                  <a:pt x="8554326" y="4420272"/>
                </a:moveTo>
                <a:lnTo>
                  <a:pt x="8554326" y="4822790"/>
                </a:lnTo>
                <a:lnTo>
                  <a:pt x="8987712" y="4822790"/>
                </a:lnTo>
                <a:lnTo>
                  <a:pt x="8987712" y="4420272"/>
                </a:lnTo>
                <a:close/>
                <a:moveTo>
                  <a:pt x="8113638" y="4420272"/>
                </a:moveTo>
                <a:lnTo>
                  <a:pt x="8113638" y="4822790"/>
                </a:lnTo>
                <a:lnTo>
                  <a:pt x="8547024" y="4822790"/>
                </a:lnTo>
                <a:lnTo>
                  <a:pt x="8547024" y="4420272"/>
                </a:lnTo>
                <a:close/>
                <a:moveTo>
                  <a:pt x="7672950" y="4420272"/>
                </a:moveTo>
                <a:lnTo>
                  <a:pt x="7672950" y="4822790"/>
                </a:lnTo>
                <a:lnTo>
                  <a:pt x="8106336" y="4822790"/>
                </a:lnTo>
                <a:lnTo>
                  <a:pt x="8106336" y="4420272"/>
                </a:lnTo>
                <a:close/>
                <a:moveTo>
                  <a:pt x="7232262" y="4420272"/>
                </a:moveTo>
                <a:lnTo>
                  <a:pt x="7232262" y="4822790"/>
                </a:lnTo>
                <a:lnTo>
                  <a:pt x="7665648" y="4822790"/>
                </a:lnTo>
                <a:lnTo>
                  <a:pt x="7665648" y="4420272"/>
                </a:lnTo>
                <a:close/>
                <a:moveTo>
                  <a:pt x="6791574" y="4420272"/>
                </a:moveTo>
                <a:lnTo>
                  <a:pt x="6791574" y="4822790"/>
                </a:lnTo>
                <a:lnTo>
                  <a:pt x="7224960" y="4822790"/>
                </a:lnTo>
                <a:lnTo>
                  <a:pt x="7224960" y="4420272"/>
                </a:lnTo>
                <a:close/>
                <a:moveTo>
                  <a:pt x="6350886" y="4420272"/>
                </a:moveTo>
                <a:lnTo>
                  <a:pt x="6350886" y="4822790"/>
                </a:lnTo>
                <a:lnTo>
                  <a:pt x="6784272" y="4822790"/>
                </a:lnTo>
                <a:lnTo>
                  <a:pt x="6784272" y="4420272"/>
                </a:lnTo>
                <a:close/>
                <a:moveTo>
                  <a:pt x="5910198" y="4420272"/>
                </a:moveTo>
                <a:lnTo>
                  <a:pt x="5910198" y="4822790"/>
                </a:lnTo>
                <a:lnTo>
                  <a:pt x="6343584" y="4822790"/>
                </a:lnTo>
                <a:lnTo>
                  <a:pt x="6343584" y="4420272"/>
                </a:lnTo>
                <a:close/>
                <a:moveTo>
                  <a:pt x="5469511" y="4420272"/>
                </a:moveTo>
                <a:lnTo>
                  <a:pt x="5469511" y="4822790"/>
                </a:lnTo>
                <a:lnTo>
                  <a:pt x="5902896" y="4822790"/>
                </a:lnTo>
                <a:lnTo>
                  <a:pt x="5902896" y="4420272"/>
                </a:lnTo>
                <a:close/>
                <a:moveTo>
                  <a:pt x="5028826" y="4420272"/>
                </a:moveTo>
                <a:lnTo>
                  <a:pt x="5028826" y="4822790"/>
                </a:lnTo>
                <a:lnTo>
                  <a:pt x="5462211" y="4822790"/>
                </a:lnTo>
                <a:lnTo>
                  <a:pt x="5462211" y="4420272"/>
                </a:lnTo>
                <a:close/>
                <a:moveTo>
                  <a:pt x="4588140" y="4420272"/>
                </a:moveTo>
                <a:lnTo>
                  <a:pt x="4588140" y="4822790"/>
                </a:lnTo>
                <a:lnTo>
                  <a:pt x="5021524" y="4822790"/>
                </a:lnTo>
                <a:lnTo>
                  <a:pt x="5021524" y="4420272"/>
                </a:lnTo>
                <a:close/>
                <a:moveTo>
                  <a:pt x="4147451" y="4420272"/>
                </a:moveTo>
                <a:lnTo>
                  <a:pt x="4147451" y="4822790"/>
                </a:lnTo>
                <a:lnTo>
                  <a:pt x="4580836" y="4822790"/>
                </a:lnTo>
                <a:lnTo>
                  <a:pt x="4580836" y="4420272"/>
                </a:lnTo>
                <a:close/>
                <a:moveTo>
                  <a:pt x="3706762" y="4420272"/>
                </a:moveTo>
                <a:lnTo>
                  <a:pt x="3706762" y="4822790"/>
                </a:lnTo>
                <a:lnTo>
                  <a:pt x="4140150" y="4822790"/>
                </a:lnTo>
                <a:lnTo>
                  <a:pt x="4140150" y="4420272"/>
                </a:lnTo>
                <a:close/>
                <a:moveTo>
                  <a:pt x="3266074" y="4420272"/>
                </a:moveTo>
                <a:lnTo>
                  <a:pt x="3266074" y="4822790"/>
                </a:lnTo>
                <a:lnTo>
                  <a:pt x="3699460" y="4822790"/>
                </a:lnTo>
                <a:lnTo>
                  <a:pt x="3699460" y="4420272"/>
                </a:lnTo>
                <a:close/>
                <a:moveTo>
                  <a:pt x="2825386" y="4420272"/>
                </a:moveTo>
                <a:lnTo>
                  <a:pt x="2825386" y="4822790"/>
                </a:lnTo>
                <a:lnTo>
                  <a:pt x="3258772" y="4822790"/>
                </a:lnTo>
                <a:lnTo>
                  <a:pt x="3258772" y="4420272"/>
                </a:lnTo>
                <a:close/>
                <a:moveTo>
                  <a:pt x="2384699" y="4420272"/>
                </a:moveTo>
                <a:lnTo>
                  <a:pt x="2384699" y="4822790"/>
                </a:lnTo>
                <a:lnTo>
                  <a:pt x="2818085" y="4822790"/>
                </a:lnTo>
                <a:lnTo>
                  <a:pt x="2818085" y="4420272"/>
                </a:lnTo>
                <a:close/>
                <a:moveTo>
                  <a:pt x="1944011" y="4420272"/>
                </a:moveTo>
                <a:lnTo>
                  <a:pt x="1944011" y="4822790"/>
                </a:lnTo>
                <a:lnTo>
                  <a:pt x="2377397" y="4822790"/>
                </a:lnTo>
                <a:lnTo>
                  <a:pt x="2377397" y="4420272"/>
                </a:lnTo>
                <a:close/>
                <a:moveTo>
                  <a:pt x="1503321" y="4420272"/>
                </a:moveTo>
                <a:lnTo>
                  <a:pt x="1503321" y="4822790"/>
                </a:lnTo>
                <a:lnTo>
                  <a:pt x="1936709" y="4822790"/>
                </a:lnTo>
                <a:lnTo>
                  <a:pt x="1936709" y="4420272"/>
                </a:lnTo>
                <a:close/>
                <a:moveTo>
                  <a:pt x="1062633" y="4420272"/>
                </a:moveTo>
                <a:lnTo>
                  <a:pt x="1062633" y="4822790"/>
                </a:lnTo>
                <a:lnTo>
                  <a:pt x="1496019" y="4822790"/>
                </a:lnTo>
                <a:lnTo>
                  <a:pt x="1496019" y="4420272"/>
                </a:lnTo>
                <a:close/>
                <a:moveTo>
                  <a:pt x="621945" y="4420272"/>
                </a:moveTo>
                <a:lnTo>
                  <a:pt x="621945" y="4822790"/>
                </a:lnTo>
                <a:lnTo>
                  <a:pt x="1055332" y="4822790"/>
                </a:lnTo>
                <a:lnTo>
                  <a:pt x="1055332" y="4420272"/>
                </a:lnTo>
                <a:close/>
                <a:moveTo>
                  <a:pt x="181257" y="4420272"/>
                </a:moveTo>
                <a:lnTo>
                  <a:pt x="181257" y="4822790"/>
                </a:lnTo>
                <a:lnTo>
                  <a:pt x="614643" y="4822790"/>
                </a:lnTo>
                <a:lnTo>
                  <a:pt x="614643" y="4420272"/>
                </a:lnTo>
                <a:close/>
                <a:moveTo>
                  <a:pt x="10757766" y="4010452"/>
                </a:moveTo>
                <a:lnTo>
                  <a:pt x="10757766" y="4412970"/>
                </a:lnTo>
                <a:lnTo>
                  <a:pt x="11191152" y="4412970"/>
                </a:lnTo>
                <a:lnTo>
                  <a:pt x="11191152" y="4010452"/>
                </a:lnTo>
                <a:close/>
                <a:moveTo>
                  <a:pt x="10317078" y="4010452"/>
                </a:moveTo>
                <a:lnTo>
                  <a:pt x="10317078" y="4412970"/>
                </a:lnTo>
                <a:lnTo>
                  <a:pt x="10750464" y="4412970"/>
                </a:lnTo>
                <a:lnTo>
                  <a:pt x="10750464" y="4010452"/>
                </a:lnTo>
                <a:close/>
                <a:moveTo>
                  <a:pt x="9876390" y="4010452"/>
                </a:moveTo>
                <a:lnTo>
                  <a:pt x="9876390" y="4412970"/>
                </a:lnTo>
                <a:lnTo>
                  <a:pt x="10309776" y="4412970"/>
                </a:lnTo>
                <a:lnTo>
                  <a:pt x="10309776" y="4010452"/>
                </a:lnTo>
                <a:close/>
                <a:moveTo>
                  <a:pt x="9435702" y="4010452"/>
                </a:moveTo>
                <a:lnTo>
                  <a:pt x="9435702" y="4412970"/>
                </a:lnTo>
                <a:lnTo>
                  <a:pt x="9869088" y="4412970"/>
                </a:lnTo>
                <a:lnTo>
                  <a:pt x="9869088" y="4010452"/>
                </a:lnTo>
                <a:close/>
                <a:moveTo>
                  <a:pt x="8995014" y="4010452"/>
                </a:moveTo>
                <a:lnTo>
                  <a:pt x="8995014" y="4412970"/>
                </a:lnTo>
                <a:lnTo>
                  <a:pt x="9428400" y="4412970"/>
                </a:lnTo>
                <a:lnTo>
                  <a:pt x="9428400" y="4010452"/>
                </a:lnTo>
                <a:close/>
                <a:moveTo>
                  <a:pt x="8554326" y="4010452"/>
                </a:moveTo>
                <a:lnTo>
                  <a:pt x="8554326" y="4412970"/>
                </a:lnTo>
                <a:lnTo>
                  <a:pt x="8987712" y="4412970"/>
                </a:lnTo>
                <a:lnTo>
                  <a:pt x="8987712" y="4010452"/>
                </a:lnTo>
                <a:close/>
                <a:moveTo>
                  <a:pt x="8113638" y="4010452"/>
                </a:moveTo>
                <a:lnTo>
                  <a:pt x="8113638" y="4412970"/>
                </a:lnTo>
                <a:lnTo>
                  <a:pt x="8547024" y="4412970"/>
                </a:lnTo>
                <a:lnTo>
                  <a:pt x="8547024" y="4010452"/>
                </a:lnTo>
                <a:close/>
                <a:moveTo>
                  <a:pt x="7672950" y="4010452"/>
                </a:moveTo>
                <a:lnTo>
                  <a:pt x="7672950" y="4412970"/>
                </a:lnTo>
                <a:lnTo>
                  <a:pt x="8106336" y="4412970"/>
                </a:lnTo>
                <a:lnTo>
                  <a:pt x="8106336" y="4010452"/>
                </a:lnTo>
                <a:close/>
                <a:moveTo>
                  <a:pt x="7232262" y="4010452"/>
                </a:moveTo>
                <a:lnTo>
                  <a:pt x="7232262" y="4412970"/>
                </a:lnTo>
                <a:lnTo>
                  <a:pt x="7665648" y="4412970"/>
                </a:lnTo>
                <a:lnTo>
                  <a:pt x="7665648" y="4010452"/>
                </a:lnTo>
                <a:close/>
                <a:moveTo>
                  <a:pt x="6791574" y="4010452"/>
                </a:moveTo>
                <a:lnTo>
                  <a:pt x="6791574" y="4412970"/>
                </a:lnTo>
                <a:lnTo>
                  <a:pt x="7224960" y="4412970"/>
                </a:lnTo>
                <a:lnTo>
                  <a:pt x="7224960" y="4010452"/>
                </a:lnTo>
                <a:close/>
                <a:moveTo>
                  <a:pt x="6350886" y="4010452"/>
                </a:moveTo>
                <a:lnTo>
                  <a:pt x="6350886" y="4412970"/>
                </a:lnTo>
                <a:lnTo>
                  <a:pt x="6784272" y="4412970"/>
                </a:lnTo>
                <a:lnTo>
                  <a:pt x="6784272" y="4010452"/>
                </a:lnTo>
                <a:close/>
                <a:moveTo>
                  <a:pt x="5910198" y="4010452"/>
                </a:moveTo>
                <a:lnTo>
                  <a:pt x="5910198" y="4412970"/>
                </a:lnTo>
                <a:lnTo>
                  <a:pt x="6343584" y="4412970"/>
                </a:lnTo>
                <a:lnTo>
                  <a:pt x="6343584" y="4010452"/>
                </a:lnTo>
                <a:close/>
                <a:moveTo>
                  <a:pt x="5469511" y="4010452"/>
                </a:moveTo>
                <a:lnTo>
                  <a:pt x="5469511" y="4412970"/>
                </a:lnTo>
                <a:lnTo>
                  <a:pt x="5902896" y="4412970"/>
                </a:lnTo>
                <a:lnTo>
                  <a:pt x="5902896" y="4010452"/>
                </a:lnTo>
                <a:close/>
                <a:moveTo>
                  <a:pt x="5028826" y="4010452"/>
                </a:moveTo>
                <a:lnTo>
                  <a:pt x="5028826" y="4412970"/>
                </a:lnTo>
                <a:lnTo>
                  <a:pt x="5462211" y="4412970"/>
                </a:lnTo>
                <a:lnTo>
                  <a:pt x="5462211" y="4010452"/>
                </a:lnTo>
                <a:close/>
                <a:moveTo>
                  <a:pt x="4588140" y="4010452"/>
                </a:moveTo>
                <a:lnTo>
                  <a:pt x="4588140" y="4412970"/>
                </a:lnTo>
                <a:lnTo>
                  <a:pt x="5021524" y="4412970"/>
                </a:lnTo>
                <a:lnTo>
                  <a:pt x="5021524" y="4010452"/>
                </a:lnTo>
                <a:close/>
                <a:moveTo>
                  <a:pt x="4147451" y="4010452"/>
                </a:moveTo>
                <a:lnTo>
                  <a:pt x="4147451" y="4412970"/>
                </a:lnTo>
                <a:lnTo>
                  <a:pt x="4580836" y="4412970"/>
                </a:lnTo>
                <a:lnTo>
                  <a:pt x="4580836" y="4010452"/>
                </a:lnTo>
                <a:close/>
                <a:moveTo>
                  <a:pt x="3706762" y="4010452"/>
                </a:moveTo>
                <a:lnTo>
                  <a:pt x="3706762" y="4412970"/>
                </a:lnTo>
                <a:lnTo>
                  <a:pt x="4140150" y="4412970"/>
                </a:lnTo>
                <a:lnTo>
                  <a:pt x="4140150" y="4010452"/>
                </a:lnTo>
                <a:close/>
                <a:moveTo>
                  <a:pt x="3266074" y="4010452"/>
                </a:moveTo>
                <a:lnTo>
                  <a:pt x="3266074" y="4412970"/>
                </a:lnTo>
                <a:lnTo>
                  <a:pt x="3699460" y="4412970"/>
                </a:lnTo>
                <a:lnTo>
                  <a:pt x="3699460" y="4010452"/>
                </a:lnTo>
                <a:close/>
                <a:moveTo>
                  <a:pt x="2825386" y="4010452"/>
                </a:moveTo>
                <a:lnTo>
                  <a:pt x="2825386" y="4412970"/>
                </a:lnTo>
                <a:lnTo>
                  <a:pt x="3258772" y="4412970"/>
                </a:lnTo>
                <a:lnTo>
                  <a:pt x="3258772" y="4010452"/>
                </a:lnTo>
                <a:close/>
                <a:moveTo>
                  <a:pt x="2384699" y="4010452"/>
                </a:moveTo>
                <a:lnTo>
                  <a:pt x="2384699" y="4412970"/>
                </a:lnTo>
                <a:lnTo>
                  <a:pt x="2818085" y="4412970"/>
                </a:lnTo>
                <a:lnTo>
                  <a:pt x="2818085" y="4010452"/>
                </a:lnTo>
                <a:close/>
                <a:moveTo>
                  <a:pt x="1944011" y="4010452"/>
                </a:moveTo>
                <a:lnTo>
                  <a:pt x="1944011" y="4412970"/>
                </a:lnTo>
                <a:lnTo>
                  <a:pt x="2377397" y="4412970"/>
                </a:lnTo>
                <a:lnTo>
                  <a:pt x="2377397" y="4010452"/>
                </a:lnTo>
                <a:close/>
                <a:moveTo>
                  <a:pt x="1503321" y="4010452"/>
                </a:moveTo>
                <a:lnTo>
                  <a:pt x="1503321" y="4412970"/>
                </a:lnTo>
                <a:lnTo>
                  <a:pt x="1936709" y="4412970"/>
                </a:lnTo>
                <a:lnTo>
                  <a:pt x="1936709" y="4010452"/>
                </a:lnTo>
                <a:close/>
                <a:moveTo>
                  <a:pt x="1062633" y="4010452"/>
                </a:moveTo>
                <a:lnTo>
                  <a:pt x="1062633" y="4412970"/>
                </a:lnTo>
                <a:lnTo>
                  <a:pt x="1496019" y="4412970"/>
                </a:lnTo>
                <a:lnTo>
                  <a:pt x="1496019" y="4010452"/>
                </a:lnTo>
                <a:close/>
                <a:moveTo>
                  <a:pt x="621945" y="4010452"/>
                </a:moveTo>
                <a:lnTo>
                  <a:pt x="621945" y="4412970"/>
                </a:lnTo>
                <a:lnTo>
                  <a:pt x="1055332" y="4412970"/>
                </a:lnTo>
                <a:lnTo>
                  <a:pt x="1055332" y="4010452"/>
                </a:lnTo>
                <a:close/>
                <a:moveTo>
                  <a:pt x="181257" y="4010452"/>
                </a:moveTo>
                <a:lnTo>
                  <a:pt x="181257" y="4412970"/>
                </a:lnTo>
                <a:lnTo>
                  <a:pt x="614643" y="4412970"/>
                </a:lnTo>
                <a:lnTo>
                  <a:pt x="614643" y="4010452"/>
                </a:lnTo>
                <a:close/>
                <a:moveTo>
                  <a:pt x="10757766" y="3600632"/>
                </a:moveTo>
                <a:lnTo>
                  <a:pt x="10757766" y="4003150"/>
                </a:lnTo>
                <a:lnTo>
                  <a:pt x="11191152" y="4003150"/>
                </a:lnTo>
                <a:lnTo>
                  <a:pt x="11191152" y="3600632"/>
                </a:lnTo>
                <a:close/>
                <a:moveTo>
                  <a:pt x="10317078" y="3600632"/>
                </a:moveTo>
                <a:lnTo>
                  <a:pt x="10317078" y="4003150"/>
                </a:lnTo>
                <a:lnTo>
                  <a:pt x="10750464" y="4003150"/>
                </a:lnTo>
                <a:lnTo>
                  <a:pt x="10750464" y="3600632"/>
                </a:lnTo>
                <a:close/>
                <a:moveTo>
                  <a:pt x="9876390" y="3600632"/>
                </a:moveTo>
                <a:lnTo>
                  <a:pt x="9876390" y="4003150"/>
                </a:lnTo>
                <a:lnTo>
                  <a:pt x="10309776" y="4003150"/>
                </a:lnTo>
                <a:lnTo>
                  <a:pt x="10309776" y="3600632"/>
                </a:lnTo>
                <a:close/>
                <a:moveTo>
                  <a:pt x="9435702" y="3600632"/>
                </a:moveTo>
                <a:lnTo>
                  <a:pt x="9435702" y="4003150"/>
                </a:lnTo>
                <a:lnTo>
                  <a:pt x="9869088" y="4003150"/>
                </a:lnTo>
                <a:lnTo>
                  <a:pt x="9869088" y="3600632"/>
                </a:lnTo>
                <a:close/>
                <a:moveTo>
                  <a:pt x="8995014" y="3600632"/>
                </a:moveTo>
                <a:lnTo>
                  <a:pt x="8995014" y="4003150"/>
                </a:lnTo>
                <a:lnTo>
                  <a:pt x="9428400" y="4003150"/>
                </a:lnTo>
                <a:lnTo>
                  <a:pt x="9428400" y="3600632"/>
                </a:lnTo>
                <a:close/>
                <a:moveTo>
                  <a:pt x="8554326" y="3600632"/>
                </a:moveTo>
                <a:lnTo>
                  <a:pt x="8554326" y="4003150"/>
                </a:lnTo>
                <a:lnTo>
                  <a:pt x="8987712" y="4003150"/>
                </a:lnTo>
                <a:lnTo>
                  <a:pt x="8987712" y="3600632"/>
                </a:lnTo>
                <a:close/>
                <a:moveTo>
                  <a:pt x="8113638" y="3600632"/>
                </a:moveTo>
                <a:lnTo>
                  <a:pt x="8113638" y="4003150"/>
                </a:lnTo>
                <a:lnTo>
                  <a:pt x="8547024" y="4003150"/>
                </a:lnTo>
                <a:lnTo>
                  <a:pt x="8547024" y="3600632"/>
                </a:lnTo>
                <a:close/>
                <a:moveTo>
                  <a:pt x="7672950" y="3600632"/>
                </a:moveTo>
                <a:lnTo>
                  <a:pt x="7672950" y="4003150"/>
                </a:lnTo>
                <a:lnTo>
                  <a:pt x="8106336" y="4003150"/>
                </a:lnTo>
                <a:lnTo>
                  <a:pt x="8106336" y="3600632"/>
                </a:lnTo>
                <a:close/>
                <a:moveTo>
                  <a:pt x="7232262" y="3600632"/>
                </a:moveTo>
                <a:lnTo>
                  <a:pt x="7232262" y="4003150"/>
                </a:lnTo>
                <a:lnTo>
                  <a:pt x="7665648" y="4003150"/>
                </a:lnTo>
                <a:lnTo>
                  <a:pt x="7665648" y="3600632"/>
                </a:lnTo>
                <a:close/>
                <a:moveTo>
                  <a:pt x="6791574" y="3600632"/>
                </a:moveTo>
                <a:lnTo>
                  <a:pt x="6791574" y="4003150"/>
                </a:lnTo>
                <a:lnTo>
                  <a:pt x="7224960" y="4003150"/>
                </a:lnTo>
                <a:lnTo>
                  <a:pt x="7224960" y="3600632"/>
                </a:lnTo>
                <a:close/>
                <a:moveTo>
                  <a:pt x="6350886" y="3600632"/>
                </a:moveTo>
                <a:lnTo>
                  <a:pt x="6350886" y="4003150"/>
                </a:lnTo>
                <a:lnTo>
                  <a:pt x="6784272" y="4003150"/>
                </a:lnTo>
                <a:lnTo>
                  <a:pt x="6784272" y="3600632"/>
                </a:lnTo>
                <a:close/>
                <a:moveTo>
                  <a:pt x="5910198" y="3600632"/>
                </a:moveTo>
                <a:lnTo>
                  <a:pt x="5910198" y="4003150"/>
                </a:lnTo>
                <a:lnTo>
                  <a:pt x="6343584" y="4003150"/>
                </a:lnTo>
                <a:lnTo>
                  <a:pt x="6343584" y="3600632"/>
                </a:lnTo>
                <a:close/>
                <a:moveTo>
                  <a:pt x="5469511" y="3600632"/>
                </a:moveTo>
                <a:lnTo>
                  <a:pt x="5469511" y="4003150"/>
                </a:lnTo>
                <a:lnTo>
                  <a:pt x="5902896" y="4003150"/>
                </a:lnTo>
                <a:lnTo>
                  <a:pt x="5902896" y="3600632"/>
                </a:lnTo>
                <a:close/>
                <a:moveTo>
                  <a:pt x="5028826" y="3600632"/>
                </a:moveTo>
                <a:lnTo>
                  <a:pt x="5028826" y="4003150"/>
                </a:lnTo>
                <a:lnTo>
                  <a:pt x="5462211" y="4003150"/>
                </a:lnTo>
                <a:lnTo>
                  <a:pt x="5462211" y="3600632"/>
                </a:lnTo>
                <a:close/>
                <a:moveTo>
                  <a:pt x="4588140" y="3600632"/>
                </a:moveTo>
                <a:lnTo>
                  <a:pt x="4588140" y="4003150"/>
                </a:lnTo>
                <a:lnTo>
                  <a:pt x="5021524" y="4003150"/>
                </a:lnTo>
                <a:lnTo>
                  <a:pt x="5021524" y="3600632"/>
                </a:lnTo>
                <a:close/>
                <a:moveTo>
                  <a:pt x="4147451" y="3600632"/>
                </a:moveTo>
                <a:lnTo>
                  <a:pt x="4147451" y="4003150"/>
                </a:lnTo>
                <a:lnTo>
                  <a:pt x="4580836" y="4003150"/>
                </a:lnTo>
                <a:lnTo>
                  <a:pt x="4580836" y="3600632"/>
                </a:lnTo>
                <a:close/>
                <a:moveTo>
                  <a:pt x="3706762" y="3600632"/>
                </a:moveTo>
                <a:lnTo>
                  <a:pt x="3706762" y="4003150"/>
                </a:lnTo>
                <a:lnTo>
                  <a:pt x="4140150" y="4003150"/>
                </a:lnTo>
                <a:lnTo>
                  <a:pt x="4140150" y="3600632"/>
                </a:lnTo>
                <a:close/>
                <a:moveTo>
                  <a:pt x="3266074" y="3600632"/>
                </a:moveTo>
                <a:lnTo>
                  <a:pt x="3266074" y="4003150"/>
                </a:lnTo>
                <a:lnTo>
                  <a:pt x="3699460" y="4003150"/>
                </a:lnTo>
                <a:lnTo>
                  <a:pt x="3699460" y="3600632"/>
                </a:lnTo>
                <a:close/>
                <a:moveTo>
                  <a:pt x="2825386" y="3600632"/>
                </a:moveTo>
                <a:lnTo>
                  <a:pt x="2825386" y="4003150"/>
                </a:lnTo>
                <a:lnTo>
                  <a:pt x="3258772" y="4003150"/>
                </a:lnTo>
                <a:lnTo>
                  <a:pt x="3258772" y="3600632"/>
                </a:lnTo>
                <a:close/>
                <a:moveTo>
                  <a:pt x="2384699" y="3600632"/>
                </a:moveTo>
                <a:lnTo>
                  <a:pt x="2384699" y="4003150"/>
                </a:lnTo>
                <a:lnTo>
                  <a:pt x="2818085" y="4003150"/>
                </a:lnTo>
                <a:lnTo>
                  <a:pt x="2818085" y="3600632"/>
                </a:lnTo>
                <a:close/>
                <a:moveTo>
                  <a:pt x="1944011" y="3600632"/>
                </a:moveTo>
                <a:lnTo>
                  <a:pt x="1944011" y="4003150"/>
                </a:lnTo>
                <a:lnTo>
                  <a:pt x="2377397" y="4003150"/>
                </a:lnTo>
                <a:lnTo>
                  <a:pt x="2377397" y="3600632"/>
                </a:lnTo>
                <a:close/>
                <a:moveTo>
                  <a:pt x="1503321" y="3600632"/>
                </a:moveTo>
                <a:lnTo>
                  <a:pt x="1503321" y="4003150"/>
                </a:lnTo>
                <a:lnTo>
                  <a:pt x="1936709" y="4003150"/>
                </a:lnTo>
                <a:lnTo>
                  <a:pt x="1936709" y="3600632"/>
                </a:lnTo>
                <a:close/>
                <a:moveTo>
                  <a:pt x="1062633" y="3600632"/>
                </a:moveTo>
                <a:lnTo>
                  <a:pt x="1062633" y="4003150"/>
                </a:lnTo>
                <a:lnTo>
                  <a:pt x="1496019" y="4003150"/>
                </a:lnTo>
                <a:lnTo>
                  <a:pt x="1496019" y="3600632"/>
                </a:lnTo>
                <a:close/>
                <a:moveTo>
                  <a:pt x="621945" y="3600632"/>
                </a:moveTo>
                <a:lnTo>
                  <a:pt x="621945" y="4003150"/>
                </a:lnTo>
                <a:lnTo>
                  <a:pt x="1055332" y="4003150"/>
                </a:lnTo>
                <a:lnTo>
                  <a:pt x="1055332" y="3600632"/>
                </a:lnTo>
                <a:close/>
                <a:moveTo>
                  <a:pt x="181257" y="3600632"/>
                </a:moveTo>
                <a:lnTo>
                  <a:pt x="181257" y="4003150"/>
                </a:lnTo>
                <a:lnTo>
                  <a:pt x="614643" y="4003150"/>
                </a:lnTo>
                <a:lnTo>
                  <a:pt x="614643" y="3600632"/>
                </a:lnTo>
                <a:close/>
                <a:moveTo>
                  <a:pt x="10757766" y="3190812"/>
                </a:moveTo>
                <a:lnTo>
                  <a:pt x="10757766" y="3593330"/>
                </a:lnTo>
                <a:lnTo>
                  <a:pt x="11191152" y="3593330"/>
                </a:lnTo>
                <a:lnTo>
                  <a:pt x="11191152" y="3190812"/>
                </a:lnTo>
                <a:close/>
                <a:moveTo>
                  <a:pt x="10317078" y="3190812"/>
                </a:moveTo>
                <a:lnTo>
                  <a:pt x="10317078" y="3593330"/>
                </a:lnTo>
                <a:lnTo>
                  <a:pt x="10750464" y="3593330"/>
                </a:lnTo>
                <a:lnTo>
                  <a:pt x="10750464" y="3190812"/>
                </a:lnTo>
                <a:close/>
                <a:moveTo>
                  <a:pt x="9876390" y="3190812"/>
                </a:moveTo>
                <a:lnTo>
                  <a:pt x="9876390" y="3593330"/>
                </a:lnTo>
                <a:lnTo>
                  <a:pt x="10309776" y="3593330"/>
                </a:lnTo>
                <a:lnTo>
                  <a:pt x="10309776" y="3190812"/>
                </a:lnTo>
                <a:close/>
                <a:moveTo>
                  <a:pt x="9435702" y="3190812"/>
                </a:moveTo>
                <a:lnTo>
                  <a:pt x="9435702" y="3593330"/>
                </a:lnTo>
                <a:lnTo>
                  <a:pt x="9869088" y="3593330"/>
                </a:lnTo>
                <a:lnTo>
                  <a:pt x="9869088" y="3190812"/>
                </a:lnTo>
                <a:close/>
                <a:moveTo>
                  <a:pt x="8995014" y="3190812"/>
                </a:moveTo>
                <a:lnTo>
                  <a:pt x="8995014" y="3593330"/>
                </a:lnTo>
                <a:lnTo>
                  <a:pt x="9428400" y="3593330"/>
                </a:lnTo>
                <a:lnTo>
                  <a:pt x="9428400" y="3190812"/>
                </a:lnTo>
                <a:close/>
                <a:moveTo>
                  <a:pt x="8554326" y="3190812"/>
                </a:moveTo>
                <a:lnTo>
                  <a:pt x="8554326" y="3593330"/>
                </a:lnTo>
                <a:lnTo>
                  <a:pt x="8987712" y="3593330"/>
                </a:lnTo>
                <a:lnTo>
                  <a:pt x="8987712" y="3190812"/>
                </a:lnTo>
                <a:close/>
                <a:moveTo>
                  <a:pt x="8113638" y="3190812"/>
                </a:moveTo>
                <a:lnTo>
                  <a:pt x="8113638" y="3593330"/>
                </a:lnTo>
                <a:lnTo>
                  <a:pt x="8547024" y="3593330"/>
                </a:lnTo>
                <a:lnTo>
                  <a:pt x="8547024" y="3190812"/>
                </a:lnTo>
                <a:close/>
                <a:moveTo>
                  <a:pt x="7672950" y="3190812"/>
                </a:moveTo>
                <a:lnTo>
                  <a:pt x="7672950" y="3593330"/>
                </a:lnTo>
                <a:lnTo>
                  <a:pt x="8106336" y="3593330"/>
                </a:lnTo>
                <a:lnTo>
                  <a:pt x="8106336" y="3190812"/>
                </a:lnTo>
                <a:close/>
                <a:moveTo>
                  <a:pt x="7232262" y="3190812"/>
                </a:moveTo>
                <a:lnTo>
                  <a:pt x="7232262" y="3593330"/>
                </a:lnTo>
                <a:lnTo>
                  <a:pt x="7665648" y="3593330"/>
                </a:lnTo>
                <a:lnTo>
                  <a:pt x="7665648" y="3190812"/>
                </a:lnTo>
                <a:close/>
                <a:moveTo>
                  <a:pt x="6791574" y="3190812"/>
                </a:moveTo>
                <a:lnTo>
                  <a:pt x="6791574" y="3593330"/>
                </a:lnTo>
                <a:lnTo>
                  <a:pt x="7224960" y="3593330"/>
                </a:lnTo>
                <a:lnTo>
                  <a:pt x="7224960" y="3190812"/>
                </a:lnTo>
                <a:close/>
                <a:moveTo>
                  <a:pt x="6350886" y="3190812"/>
                </a:moveTo>
                <a:lnTo>
                  <a:pt x="6350886" y="3593330"/>
                </a:lnTo>
                <a:lnTo>
                  <a:pt x="6784272" y="3593330"/>
                </a:lnTo>
                <a:lnTo>
                  <a:pt x="6784272" y="3190812"/>
                </a:lnTo>
                <a:close/>
                <a:moveTo>
                  <a:pt x="5910198" y="3190812"/>
                </a:moveTo>
                <a:lnTo>
                  <a:pt x="5910198" y="3593330"/>
                </a:lnTo>
                <a:lnTo>
                  <a:pt x="6343584" y="3593330"/>
                </a:lnTo>
                <a:lnTo>
                  <a:pt x="6343584" y="3190812"/>
                </a:lnTo>
                <a:close/>
                <a:moveTo>
                  <a:pt x="5469511" y="3190812"/>
                </a:moveTo>
                <a:lnTo>
                  <a:pt x="5469511" y="3593330"/>
                </a:lnTo>
                <a:lnTo>
                  <a:pt x="5902896" y="3593330"/>
                </a:lnTo>
                <a:lnTo>
                  <a:pt x="5902896" y="3190812"/>
                </a:lnTo>
                <a:close/>
                <a:moveTo>
                  <a:pt x="5028826" y="3190812"/>
                </a:moveTo>
                <a:lnTo>
                  <a:pt x="5028826" y="3593330"/>
                </a:lnTo>
                <a:lnTo>
                  <a:pt x="5462211" y="3593330"/>
                </a:lnTo>
                <a:lnTo>
                  <a:pt x="5462211" y="3190812"/>
                </a:lnTo>
                <a:close/>
                <a:moveTo>
                  <a:pt x="4588140" y="3190812"/>
                </a:moveTo>
                <a:lnTo>
                  <a:pt x="4588140" y="3593330"/>
                </a:lnTo>
                <a:lnTo>
                  <a:pt x="5021524" y="3593330"/>
                </a:lnTo>
                <a:lnTo>
                  <a:pt x="5021524" y="3190812"/>
                </a:lnTo>
                <a:close/>
                <a:moveTo>
                  <a:pt x="4147451" y="3190812"/>
                </a:moveTo>
                <a:lnTo>
                  <a:pt x="4147451" y="3593330"/>
                </a:lnTo>
                <a:lnTo>
                  <a:pt x="4580836" y="3593330"/>
                </a:lnTo>
                <a:lnTo>
                  <a:pt x="4580836" y="3190812"/>
                </a:lnTo>
                <a:close/>
                <a:moveTo>
                  <a:pt x="3706762" y="3190812"/>
                </a:moveTo>
                <a:lnTo>
                  <a:pt x="3706762" y="3593330"/>
                </a:lnTo>
                <a:lnTo>
                  <a:pt x="4140150" y="3593330"/>
                </a:lnTo>
                <a:lnTo>
                  <a:pt x="4140150" y="3190812"/>
                </a:lnTo>
                <a:close/>
                <a:moveTo>
                  <a:pt x="3266074" y="3190812"/>
                </a:moveTo>
                <a:lnTo>
                  <a:pt x="3266074" y="3593330"/>
                </a:lnTo>
                <a:lnTo>
                  <a:pt x="3699460" y="3593330"/>
                </a:lnTo>
                <a:lnTo>
                  <a:pt x="3699460" y="3190812"/>
                </a:lnTo>
                <a:close/>
                <a:moveTo>
                  <a:pt x="2825386" y="3190812"/>
                </a:moveTo>
                <a:lnTo>
                  <a:pt x="2825386" y="3593330"/>
                </a:lnTo>
                <a:lnTo>
                  <a:pt x="3258772" y="3593330"/>
                </a:lnTo>
                <a:lnTo>
                  <a:pt x="3258772" y="3190812"/>
                </a:lnTo>
                <a:close/>
                <a:moveTo>
                  <a:pt x="2384699" y="3190812"/>
                </a:moveTo>
                <a:lnTo>
                  <a:pt x="2384699" y="3593330"/>
                </a:lnTo>
                <a:lnTo>
                  <a:pt x="2818085" y="3593330"/>
                </a:lnTo>
                <a:lnTo>
                  <a:pt x="2818085" y="3190812"/>
                </a:lnTo>
                <a:close/>
                <a:moveTo>
                  <a:pt x="1944011" y="3190812"/>
                </a:moveTo>
                <a:lnTo>
                  <a:pt x="1944011" y="3593330"/>
                </a:lnTo>
                <a:lnTo>
                  <a:pt x="2377397" y="3593330"/>
                </a:lnTo>
                <a:lnTo>
                  <a:pt x="2377397" y="3190812"/>
                </a:lnTo>
                <a:close/>
                <a:moveTo>
                  <a:pt x="1503321" y="3190812"/>
                </a:moveTo>
                <a:lnTo>
                  <a:pt x="1503321" y="3593330"/>
                </a:lnTo>
                <a:lnTo>
                  <a:pt x="1936709" y="3593330"/>
                </a:lnTo>
                <a:lnTo>
                  <a:pt x="1936709" y="3190812"/>
                </a:lnTo>
                <a:close/>
                <a:moveTo>
                  <a:pt x="1062633" y="3190812"/>
                </a:moveTo>
                <a:lnTo>
                  <a:pt x="1062633" y="3593330"/>
                </a:lnTo>
                <a:lnTo>
                  <a:pt x="1496019" y="3593330"/>
                </a:lnTo>
                <a:lnTo>
                  <a:pt x="1496019" y="3190812"/>
                </a:lnTo>
                <a:close/>
                <a:moveTo>
                  <a:pt x="621945" y="3190812"/>
                </a:moveTo>
                <a:lnTo>
                  <a:pt x="621945" y="3593330"/>
                </a:lnTo>
                <a:lnTo>
                  <a:pt x="1055332" y="3593330"/>
                </a:lnTo>
                <a:lnTo>
                  <a:pt x="1055332" y="3190812"/>
                </a:lnTo>
                <a:close/>
                <a:moveTo>
                  <a:pt x="181257" y="3190812"/>
                </a:moveTo>
                <a:lnTo>
                  <a:pt x="181257" y="3593330"/>
                </a:lnTo>
                <a:lnTo>
                  <a:pt x="614643" y="3593330"/>
                </a:lnTo>
                <a:lnTo>
                  <a:pt x="614643" y="3190812"/>
                </a:lnTo>
                <a:close/>
                <a:moveTo>
                  <a:pt x="10757766" y="2780992"/>
                </a:moveTo>
                <a:lnTo>
                  <a:pt x="10757766" y="3183510"/>
                </a:lnTo>
                <a:lnTo>
                  <a:pt x="11191152" y="3183510"/>
                </a:lnTo>
                <a:lnTo>
                  <a:pt x="11191152" y="2780992"/>
                </a:lnTo>
                <a:close/>
                <a:moveTo>
                  <a:pt x="10317078" y="2780992"/>
                </a:moveTo>
                <a:lnTo>
                  <a:pt x="10317078" y="3183510"/>
                </a:lnTo>
                <a:lnTo>
                  <a:pt x="10750464" y="3183510"/>
                </a:lnTo>
                <a:lnTo>
                  <a:pt x="10750464" y="2780992"/>
                </a:lnTo>
                <a:close/>
                <a:moveTo>
                  <a:pt x="9876390" y="2780992"/>
                </a:moveTo>
                <a:lnTo>
                  <a:pt x="9876390" y="3183510"/>
                </a:lnTo>
                <a:lnTo>
                  <a:pt x="10309776" y="3183510"/>
                </a:lnTo>
                <a:lnTo>
                  <a:pt x="10309776" y="2780992"/>
                </a:lnTo>
                <a:close/>
                <a:moveTo>
                  <a:pt x="9435702" y="2780992"/>
                </a:moveTo>
                <a:lnTo>
                  <a:pt x="9435702" y="3183510"/>
                </a:lnTo>
                <a:lnTo>
                  <a:pt x="9869088" y="3183510"/>
                </a:lnTo>
                <a:lnTo>
                  <a:pt x="9869088" y="2780992"/>
                </a:lnTo>
                <a:close/>
                <a:moveTo>
                  <a:pt x="8995014" y="2780992"/>
                </a:moveTo>
                <a:lnTo>
                  <a:pt x="8995014" y="3183510"/>
                </a:lnTo>
                <a:lnTo>
                  <a:pt x="9428400" y="3183510"/>
                </a:lnTo>
                <a:lnTo>
                  <a:pt x="9428400" y="2780992"/>
                </a:lnTo>
                <a:close/>
                <a:moveTo>
                  <a:pt x="8554326" y="2780992"/>
                </a:moveTo>
                <a:lnTo>
                  <a:pt x="8554326" y="3183510"/>
                </a:lnTo>
                <a:lnTo>
                  <a:pt x="8987712" y="3183510"/>
                </a:lnTo>
                <a:lnTo>
                  <a:pt x="8987712" y="2780992"/>
                </a:lnTo>
                <a:close/>
                <a:moveTo>
                  <a:pt x="8113638" y="2780992"/>
                </a:moveTo>
                <a:lnTo>
                  <a:pt x="8113638" y="3183510"/>
                </a:lnTo>
                <a:lnTo>
                  <a:pt x="8547024" y="3183510"/>
                </a:lnTo>
                <a:lnTo>
                  <a:pt x="8547024" y="2780992"/>
                </a:lnTo>
                <a:close/>
                <a:moveTo>
                  <a:pt x="7672950" y="2780992"/>
                </a:moveTo>
                <a:lnTo>
                  <a:pt x="7672950" y="3183510"/>
                </a:lnTo>
                <a:lnTo>
                  <a:pt x="8106336" y="3183510"/>
                </a:lnTo>
                <a:lnTo>
                  <a:pt x="8106336" y="2780992"/>
                </a:lnTo>
                <a:close/>
                <a:moveTo>
                  <a:pt x="7232262" y="2780992"/>
                </a:moveTo>
                <a:lnTo>
                  <a:pt x="7232262" y="3183510"/>
                </a:lnTo>
                <a:lnTo>
                  <a:pt x="7665648" y="3183510"/>
                </a:lnTo>
                <a:lnTo>
                  <a:pt x="7665648" y="2780992"/>
                </a:lnTo>
                <a:close/>
                <a:moveTo>
                  <a:pt x="6791574" y="2780992"/>
                </a:moveTo>
                <a:lnTo>
                  <a:pt x="6791574" y="3183510"/>
                </a:lnTo>
                <a:lnTo>
                  <a:pt x="7224960" y="3183510"/>
                </a:lnTo>
                <a:lnTo>
                  <a:pt x="7224960" y="2780992"/>
                </a:lnTo>
                <a:close/>
                <a:moveTo>
                  <a:pt x="6350886" y="2780992"/>
                </a:moveTo>
                <a:lnTo>
                  <a:pt x="6350886" y="3183510"/>
                </a:lnTo>
                <a:lnTo>
                  <a:pt x="6784272" y="3183510"/>
                </a:lnTo>
                <a:lnTo>
                  <a:pt x="6784272" y="2780992"/>
                </a:lnTo>
                <a:close/>
                <a:moveTo>
                  <a:pt x="5910198" y="2780992"/>
                </a:moveTo>
                <a:lnTo>
                  <a:pt x="5910198" y="3183510"/>
                </a:lnTo>
                <a:lnTo>
                  <a:pt x="6343584" y="3183510"/>
                </a:lnTo>
                <a:lnTo>
                  <a:pt x="6343584" y="2780992"/>
                </a:lnTo>
                <a:close/>
                <a:moveTo>
                  <a:pt x="5469511" y="2780992"/>
                </a:moveTo>
                <a:lnTo>
                  <a:pt x="5469511" y="3183510"/>
                </a:lnTo>
                <a:lnTo>
                  <a:pt x="5902896" y="3183510"/>
                </a:lnTo>
                <a:lnTo>
                  <a:pt x="5902896" y="2780992"/>
                </a:lnTo>
                <a:close/>
                <a:moveTo>
                  <a:pt x="5028826" y="2780992"/>
                </a:moveTo>
                <a:lnTo>
                  <a:pt x="5028826" y="3183510"/>
                </a:lnTo>
                <a:lnTo>
                  <a:pt x="5462211" y="3183510"/>
                </a:lnTo>
                <a:lnTo>
                  <a:pt x="5462211" y="2780992"/>
                </a:lnTo>
                <a:close/>
                <a:moveTo>
                  <a:pt x="4588140" y="2780992"/>
                </a:moveTo>
                <a:lnTo>
                  <a:pt x="4588140" y="3183510"/>
                </a:lnTo>
                <a:lnTo>
                  <a:pt x="5021524" y="3183510"/>
                </a:lnTo>
                <a:lnTo>
                  <a:pt x="5021524" y="2780992"/>
                </a:lnTo>
                <a:close/>
                <a:moveTo>
                  <a:pt x="4147451" y="2780992"/>
                </a:moveTo>
                <a:lnTo>
                  <a:pt x="4147451" y="3183510"/>
                </a:lnTo>
                <a:lnTo>
                  <a:pt x="4580836" y="3183510"/>
                </a:lnTo>
                <a:lnTo>
                  <a:pt x="4580836" y="2780992"/>
                </a:lnTo>
                <a:close/>
                <a:moveTo>
                  <a:pt x="3706762" y="2780992"/>
                </a:moveTo>
                <a:lnTo>
                  <a:pt x="3706762" y="3183510"/>
                </a:lnTo>
                <a:lnTo>
                  <a:pt x="4140150" y="3183510"/>
                </a:lnTo>
                <a:lnTo>
                  <a:pt x="4140150" y="2780992"/>
                </a:lnTo>
                <a:close/>
                <a:moveTo>
                  <a:pt x="3266074" y="2780992"/>
                </a:moveTo>
                <a:lnTo>
                  <a:pt x="3266074" y="3183510"/>
                </a:lnTo>
                <a:lnTo>
                  <a:pt x="3699460" y="3183510"/>
                </a:lnTo>
                <a:lnTo>
                  <a:pt x="3699460" y="2780992"/>
                </a:lnTo>
                <a:close/>
                <a:moveTo>
                  <a:pt x="2825386" y="2780992"/>
                </a:moveTo>
                <a:lnTo>
                  <a:pt x="2825386" y="3183510"/>
                </a:lnTo>
                <a:lnTo>
                  <a:pt x="3258772" y="3183510"/>
                </a:lnTo>
                <a:lnTo>
                  <a:pt x="3258772" y="2780992"/>
                </a:lnTo>
                <a:close/>
                <a:moveTo>
                  <a:pt x="2384699" y="2780992"/>
                </a:moveTo>
                <a:lnTo>
                  <a:pt x="2384699" y="3183510"/>
                </a:lnTo>
                <a:lnTo>
                  <a:pt x="2818085" y="3183510"/>
                </a:lnTo>
                <a:lnTo>
                  <a:pt x="2818085" y="2780992"/>
                </a:lnTo>
                <a:close/>
                <a:moveTo>
                  <a:pt x="1944011" y="2780992"/>
                </a:moveTo>
                <a:lnTo>
                  <a:pt x="1944011" y="3183510"/>
                </a:lnTo>
                <a:lnTo>
                  <a:pt x="2377397" y="3183510"/>
                </a:lnTo>
                <a:lnTo>
                  <a:pt x="2377397" y="2780992"/>
                </a:lnTo>
                <a:close/>
                <a:moveTo>
                  <a:pt x="1503321" y="2780992"/>
                </a:moveTo>
                <a:lnTo>
                  <a:pt x="1503321" y="3183510"/>
                </a:lnTo>
                <a:lnTo>
                  <a:pt x="1936709" y="3183510"/>
                </a:lnTo>
                <a:lnTo>
                  <a:pt x="1936709" y="2780992"/>
                </a:lnTo>
                <a:close/>
                <a:moveTo>
                  <a:pt x="1062633" y="2780992"/>
                </a:moveTo>
                <a:lnTo>
                  <a:pt x="1062633" y="3183510"/>
                </a:lnTo>
                <a:lnTo>
                  <a:pt x="1496019" y="3183510"/>
                </a:lnTo>
                <a:lnTo>
                  <a:pt x="1496019" y="2780992"/>
                </a:lnTo>
                <a:close/>
                <a:moveTo>
                  <a:pt x="621945" y="2780992"/>
                </a:moveTo>
                <a:lnTo>
                  <a:pt x="621945" y="3183510"/>
                </a:lnTo>
                <a:lnTo>
                  <a:pt x="1055332" y="3183510"/>
                </a:lnTo>
                <a:lnTo>
                  <a:pt x="1055332" y="2780992"/>
                </a:lnTo>
                <a:close/>
                <a:moveTo>
                  <a:pt x="181257" y="2780992"/>
                </a:moveTo>
                <a:lnTo>
                  <a:pt x="181257" y="3183510"/>
                </a:lnTo>
                <a:lnTo>
                  <a:pt x="614643" y="3183510"/>
                </a:lnTo>
                <a:lnTo>
                  <a:pt x="614643" y="2780992"/>
                </a:lnTo>
                <a:close/>
                <a:moveTo>
                  <a:pt x="10757766" y="2371172"/>
                </a:moveTo>
                <a:lnTo>
                  <a:pt x="10757766" y="2773690"/>
                </a:lnTo>
                <a:lnTo>
                  <a:pt x="11191152" y="2773690"/>
                </a:lnTo>
                <a:lnTo>
                  <a:pt x="11191152" y="2371172"/>
                </a:lnTo>
                <a:close/>
                <a:moveTo>
                  <a:pt x="10317078" y="2371172"/>
                </a:moveTo>
                <a:lnTo>
                  <a:pt x="10317078" y="2773690"/>
                </a:lnTo>
                <a:lnTo>
                  <a:pt x="10750464" y="2773690"/>
                </a:lnTo>
                <a:lnTo>
                  <a:pt x="10750464" y="2371172"/>
                </a:lnTo>
                <a:close/>
                <a:moveTo>
                  <a:pt x="9876390" y="2371172"/>
                </a:moveTo>
                <a:lnTo>
                  <a:pt x="9876390" y="2773690"/>
                </a:lnTo>
                <a:lnTo>
                  <a:pt x="10309776" y="2773690"/>
                </a:lnTo>
                <a:lnTo>
                  <a:pt x="10309776" y="2371172"/>
                </a:lnTo>
                <a:close/>
                <a:moveTo>
                  <a:pt x="9435702" y="2371172"/>
                </a:moveTo>
                <a:lnTo>
                  <a:pt x="9435702" y="2773690"/>
                </a:lnTo>
                <a:lnTo>
                  <a:pt x="9869088" y="2773690"/>
                </a:lnTo>
                <a:lnTo>
                  <a:pt x="9869088" y="2371172"/>
                </a:lnTo>
                <a:close/>
                <a:moveTo>
                  <a:pt x="8995014" y="2371172"/>
                </a:moveTo>
                <a:lnTo>
                  <a:pt x="8995014" y="2773690"/>
                </a:lnTo>
                <a:lnTo>
                  <a:pt x="9428400" y="2773690"/>
                </a:lnTo>
                <a:lnTo>
                  <a:pt x="9428400" y="2371172"/>
                </a:lnTo>
                <a:close/>
                <a:moveTo>
                  <a:pt x="8554326" y="2371172"/>
                </a:moveTo>
                <a:lnTo>
                  <a:pt x="8554326" y="2773690"/>
                </a:lnTo>
                <a:lnTo>
                  <a:pt x="8987712" y="2773690"/>
                </a:lnTo>
                <a:lnTo>
                  <a:pt x="8987712" y="2371172"/>
                </a:lnTo>
                <a:close/>
                <a:moveTo>
                  <a:pt x="8113638" y="2371172"/>
                </a:moveTo>
                <a:lnTo>
                  <a:pt x="8113638" y="2773690"/>
                </a:lnTo>
                <a:lnTo>
                  <a:pt x="8547024" y="2773690"/>
                </a:lnTo>
                <a:lnTo>
                  <a:pt x="8547024" y="2371172"/>
                </a:lnTo>
                <a:close/>
                <a:moveTo>
                  <a:pt x="7672950" y="2371172"/>
                </a:moveTo>
                <a:lnTo>
                  <a:pt x="7672950" y="2773690"/>
                </a:lnTo>
                <a:lnTo>
                  <a:pt x="8106336" y="2773690"/>
                </a:lnTo>
                <a:lnTo>
                  <a:pt x="8106336" y="2371172"/>
                </a:lnTo>
                <a:close/>
                <a:moveTo>
                  <a:pt x="7232262" y="2371172"/>
                </a:moveTo>
                <a:lnTo>
                  <a:pt x="7232262" y="2773690"/>
                </a:lnTo>
                <a:lnTo>
                  <a:pt x="7665648" y="2773690"/>
                </a:lnTo>
                <a:lnTo>
                  <a:pt x="7665648" y="2371172"/>
                </a:lnTo>
                <a:close/>
                <a:moveTo>
                  <a:pt x="6791574" y="2371172"/>
                </a:moveTo>
                <a:lnTo>
                  <a:pt x="6791574" y="2773690"/>
                </a:lnTo>
                <a:lnTo>
                  <a:pt x="7224960" y="2773690"/>
                </a:lnTo>
                <a:lnTo>
                  <a:pt x="7224960" y="2371172"/>
                </a:lnTo>
                <a:close/>
                <a:moveTo>
                  <a:pt x="6350886" y="2371172"/>
                </a:moveTo>
                <a:lnTo>
                  <a:pt x="6350886" y="2773690"/>
                </a:lnTo>
                <a:lnTo>
                  <a:pt x="6784272" y="2773690"/>
                </a:lnTo>
                <a:lnTo>
                  <a:pt x="6784272" y="2371172"/>
                </a:lnTo>
                <a:close/>
                <a:moveTo>
                  <a:pt x="5910198" y="2371172"/>
                </a:moveTo>
                <a:lnTo>
                  <a:pt x="5910198" y="2773690"/>
                </a:lnTo>
                <a:lnTo>
                  <a:pt x="6343584" y="2773690"/>
                </a:lnTo>
                <a:lnTo>
                  <a:pt x="6343584" y="2371172"/>
                </a:lnTo>
                <a:close/>
                <a:moveTo>
                  <a:pt x="5469511" y="2371172"/>
                </a:moveTo>
                <a:lnTo>
                  <a:pt x="5469511" y="2773690"/>
                </a:lnTo>
                <a:lnTo>
                  <a:pt x="5902896" y="2773690"/>
                </a:lnTo>
                <a:lnTo>
                  <a:pt x="5902896" y="2371172"/>
                </a:lnTo>
                <a:close/>
                <a:moveTo>
                  <a:pt x="5028826" y="2371172"/>
                </a:moveTo>
                <a:lnTo>
                  <a:pt x="5028826" y="2773690"/>
                </a:lnTo>
                <a:lnTo>
                  <a:pt x="5462211" y="2773690"/>
                </a:lnTo>
                <a:lnTo>
                  <a:pt x="5462211" y="2371172"/>
                </a:lnTo>
                <a:close/>
                <a:moveTo>
                  <a:pt x="4588140" y="2371172"/>
                </a:moveTo>
                <a:lnTo>
                  <a:pt x="4588140" y="2773690"/>
                </a:lnTo>
                <a:lnTo>
                  <a:pt x="5021524" y="2773690"/>
                </a:lnTo>
                <a:lnTo>
                  <a:pt x="5021524" y="2371172"/>
                </a:lnTo>
                <a:close/>
                <a:moveTo>
                  <a:pt x="4147451" y="2371172"/>
                </a:moveTo>
                <a:lnTo>
                  <a:pt x="4147451" y="2773690"/>
                </a:lnTo>
                <a:lnTo>
                  <a:pt x="4580836" y="2773690"/>
                </a:lnTo>
                <a:lnTo>
                  <a:pt x="4580836" y="2371172"/>
                </a:lnTo>
                <a:close/>
                <a:moveTo>
                  <a:pt x="3706762" y="2371172"/>
                </a:moveTo>
                <a:lnTo>
                  <a:pt x="3706762" y="2773690"/>
                </a:lnTo>
                <a:lnTo>
                  <a:pt x="4140150" y="2773690"/>
                </a:lnTo>
                <a:lnTo>
                  <a:pt x="4140150" y="2371172"/>
                </a:lnTo>
                <a:close/>
                <a:moveTo>
                  <a:pt x="3266074" y="2371172"/>
                </a:moveTo>
                <a:lnTo>
                  <a:pt x="3266074" y="2773690"/>
                </a:lnTo>
                <a:lnTo>
                  <a:pt x="3699460" y="2773690"/>
                </a:lnTo>
                <a:lnTo>
                  <a:pt x="3699460" y="2371172"/>
                </a:lnTo>
                <a:close/>
                <a:moveTo>
                  <a:pt x="2825386" y="2371172"/>
                </a:moveTo>
                <a:lnTo>
                  <a:pt x="2825386" y="2773690"/>
                </a:lnTo>
                <a:lnTo>
                  <a:pt x="3258772" y="2773690"/>
                </a:lnTo>
                <a:lnTo>
                  <a:pt x="3258772" y="2371172"/>
                </a:lnTo>
                <a:close/>
                <a:moveTo>
                  <a:pt x="2384699" y="2371172"/>
                </a:moveTo>
                <a:lnTo>
                  <a:pt x="2384699" y="2773690"/>
                </a:lnTo>
                <a:lnTo>
                  <a:pt x="2818085" y="2773690"/>
                </a:lnTo>
                <a:lnTo>
                  <a:pt x="2818085" y="2371172"/>
                </a:lnTo>
                <a:close/>
                <a:moveTo>
                  <a:pt x="1944011" y="2371172"/>
                </a:moveTo>
                <a:lnTo>
                  <a:pt x="1944011" y="2773690"/>
                </a:lnTo>
                <a:lnTo>
                  <a:pt x="2377397" y="2773690"/>
                </a:lnTo>
                <a:lnTo>
                  <a:pt x="2377397" y="2371172"/>
                </a:lnTo>
                <a:close/>
                <a:moveTo>
                  <a:pt x="1503321" y="2371172"/>
                </a:moveTo>
                <a:lnTo>
                  <a:pt x="1503321" y="2773690"/>
                </a:lnTo>
                <a:lnTo>
                  <a:pt x="1936709" y="2773690"/>
                </a:lnTo>
                <a:lnTo>
                  <a:pt x="1936709" y="2371172"/>
                </a:lnTo>
                <a:close/>
                <a:moveTo>
                  <a:pt x="1062633" y="2371172"/>
                </a:moveTo>
                <a:lnTo>
                  <a:pt x="1062633" y="2773690"/>
                </a:lnTo>
                <a:lnTo>
                  <a:pt x="1496019" y="2773690"/>
                </a:lnTo>
                <a:lnTo>
                  <a:pt x="1496019" y="2371172"/>
                </a:lnTo>
                <a:close/>
                <a:moveTo>
                  <a:pt x="621945" y="2371172"/>
                </a:moveTo>
                <a:lnTo>
                  <a:pt x="621945" y="2773690"/>
                </a:lnTo>
                <a:lnTo>
                  <a:pt x="1055332" y="2773690"/>
                </a:lnTo>
                <a:lnTo>
                  <a:pt x="1055332" y="2371172"/>
                </a:lnTo>
                <a:close/>
                <a:moveTo>
                  <a:pt x="181257" y="2371172"/>
                </a:moveTo>
                <a:lnTo>
                  <a:pt x="181257" y="2773690"/>
                </a:lnTo>
                <a:lnTo>
                  <a:pt x="614643" y="2773690"/>
                </a:lnTo>
                <a:lnTo>
                  <a:pt x="614643" y="2371172"/>
                </a:lnTo>
                <a:close/>
                <a:moveTo>
                  <a:pt x="10757766" y="1961352"/>
                </a:moveTo>
                <a:lnTo>
                  <a:pt x="10757766" y="2363870"/>
                </a:lnTo>
                <a:lnTo>
                  <a:pt x="11191152" y="2363870"/>
                </a:lnTo>
                <a:lnTo>
                  <a:pt x="11191152" y="1961352"/>
                </a:lnTo>
                <a:close/>
                <a:moveTo>
                  <a:pt x="10317078" y="1961352"/>
                </a:moveTo>
                <a:lnTo>
                  <a:pt x="10317078" y="2363870"/>
                </a:lnTo>
                <a:lnTo>
                  <a:pt x="10750464" y="2363870"/>
                </a:lnTo>
                <a:lnTo>
                  <a:pt x="10750464" y="1961352"/>
                </a:lnTo>
                <a:close/>
                <a:moveTo>
                  <a:pt x="9876390" y="1961352"/>
                </a:moveTo>
                <a:lnTo>
                  <a:pt x="9876390" y="2363870"/>
                </a:lnTo>
                <a:lnTo>
                  <a:pt x="10309776" y="2363870"/>
                </a:lnTo>
                <a:lnTo>
                  <a:pt x="10309776" y="1961352"/>
                </a:lnTo>
                <a:close/>
                <a:moveTo>
                  <a:pt x="9435702" y="1961352"/>
                </a:moveTo>
                <a:lnTo>
                  <a:pt x="9435702" y="2363870"/>
                </a:lnTo>
                <a:lnTo>
                  <a:pt x="9869088" y="2363870"/>
                </a:lnTo>
                <a:lnTo>
                  <a:pt x="9869088" y="1961352"/>
                </a:lnTo>
                <a:close/>
                <a:moveTo>
                  <a:pt x="8995014" y="1961352"/>
                </a:moveTo>
                <a:lnTo>
                  <a:pt x="8995014" y="2363870"/>
                </a:lnTo>
                <a:lnTo>
                  <a:pt x="9428400" y="2363870"/>
                </a:lnTo>
                <a:lnTo>
                  <a:pt x="9428400" y="1961352"/>
                </a:lnTo>
                <a:close/>
                <a:moveTo>
                  <a:pt x="8554326" y="1961352"/>
                </a:moveTo>
                <a:lnTo>
                  <a:pt x="8554326" y="2363870"/>
                </a:lnTo>
                <a:lnTo>
                  <a:pt x="8987712" y="2363870"/>
                </a:lnTo>
                <a:lnTo>
                  <a:pt x="8987712" y="1961352"/>
                </a:lnTo>
                <a:close/>
                <a:moveTo>
                  <a:pt x="8113638" y="1961352"/>
                </a:moveTo>
                <a:lnTo>
                  <a:pt x="8113638" y="2363870"/>
                </a:lnTo>
                <a:lnTo>
                  <a:pt x="8547024" y="2363870"/>
                </a:lnTo>
                <a:lnTo>
                  <a:pt x="8547024" y="1961352"/>
                </a:lnTo>
                <a:close/>
                <a:moveTo>
                  <a:pt x="7672950" y="1961352"/>
                </a:moveTo>
                <a:lnTo>
                  <a:pt x="7672950" y="2363870"/>
                </a:lnTo>
                <a:lnTo>
                  <a:pt x="8106336" y="2363870"/>
                </a:lnTo>
                <a:lnTo>
                  <a:pt x="8106336" y="1961352"/>
                </a:lnTo>
                <a:close/>
                <a:moveTo>
                  <a:pt x="7232262" y="1961352"/>
                </a:moveTo>
                <a:lnTo>
                  <a:pt x="7232262" y="2363870"/>
                </a:lnTo>
                <a:lnTo>
                  <a:pt x="7665648" y="2363870"/>
                </a:lnTo>
                <a:lnTo>
                  <a:pt x="7665648" y="1961352"/>
                </a:lnTo>
                <a:close/>
                <a:moveTo>
                  <a:pt x="6791574" y="1961352"/>
                </a:moveTo>
                <a:lnTo>
                  <a:pt x="6791574" y="2363870"/>
                </a:lnTo>
                <a:lnTo>
                  <a:pt x="7224960" y="2363870"/>
                </a:lnTo>
                <a:lnTo>
                  <a:pt x="7224960" y="1961352"/>
                </a:lnTo>
                <a:close/>
                <a:moveTo>
                  <a:pt x="6350886" y="1961352"/>
                </a:moveTo>
                <a:lnTo>
                  <a:pt x="6350886" y="2363870"/>
                </a:lnTo>
                <a:lnTo>
                  <a:pt x="6784272" y="2363870"/>
                </a:lnTo>
                <a:lnTo>
                  <a:pt x="6784272" y="1961352"/>
                </a:lnTo>
                <a:close/>
                <a:moveTo>
                  <a:pt x="5910198" y="1961352"/>
                </a:moveTo>
                <a:lnTo>
                  <a:pt x="5910198" y="2363870"/>
                </a:lnTo>
                <a:lnTo>
                  <a:pt x="6343584" y="2363870"/>
                </a:lnTo>
                <a:lnTo>
                  <a:pt x="6343584" y="1961352"/>
                </a:lnTo>
                <a:close/>
                <a:moveTo>
                  <a:pt x="5469511" y="1961352"/>
                </a:moveTo>
                <a:lnTo>
                  <a:pt x="5469511" y="2363870"/>
                </a:lnTo>
                <a:lnTo>
                  <a:pt x="5902896" y="2363870"/>
                </a:lnTo>
                <a:lnTo>
                  <a:pt x="5902896" y="1961352"/>
                </a:lnTo>
                <a:close/>
                <a:moveTo>
                  <a:pt x="5028826" y="1961352"/>
                </a:moveTo>
                <a:lnTo>
                  <a:pt x="5028826" y="2363870"/>
                </a:lnTo>
                <a:lnTo>
                  <a:pt x="5462211" y="2363870"/>
                </a:lnTo>
                <a:lnTo>
                  <a:pt x="5462211" y="1961352"/>
                </a:lnTo>
                <a:close/>
                <a:moveTo>
                  <a:pt x="4588140" y="1961352"/>
                </a:moveTo>
                <a:lnTo>
                  <a:pt x="4588140" y="2363870"/>
                </a:lnTo>
                <a:lnTo>
                  <a:pt x="5021524" y="2363870"/>
                </a:lnTo>
                <a:lnTo>
                  <a:pt x="5021524" y="1961352"/>
                </a:lnTo>
                <a:close/>
                <a:moveTo>
                  <a:pt x="4147451" y="1961352"/>
                </a:moveTo>
                <a:lnTo>
                  <a:pt x="4147451" y="2363870"/>
                </a:lnTo>
                <a:lnTo>
                  <a:pt x="4580836" y="2363870"/>
                </a:lnTo>
                <a:lnTo>
                  <a:pt x="4580836" y="1961352"/>
                </a:lnTo>
                <a:close/>
                <a:moveTo>
                  <a:pt x="3706762" y="1961352"/>
                </a:moveTo>
                <a:lnTo>
                  <a:pt x="3706762" y="2363870"/>
                </a:lnTo>
                <a:lnTo>
                  <a:pt x="4140150" y="2363870"/>
                </a:lnTo>
                <a:lnTo>
                  <a:pt x="4140150" y="1961352"/>
                </a:lnTo>
                <a:close/>
                <a:moveTo>
                  <a:pt x="3266074" y="1961352"/>
                </a:moveTo>
                <a:lnTo>
                  <a:pt x="3266074" y="2363870"/>
                </a:lnTo>
                <a:lnTo>
                  <a:pt x="3699460" y="2363870"/>
                </a:lnTo>
                <a:lnTo>
                  <a:pt x="3699460" y="1961352"/>
                </a:lnTo>
                <a:close/>
                <a:moveTo>
                  <a:pt x="2825386" y="1961352"/>
                </a:moveTo>
                <a:lnTo>
                  <a:pt x="2825386" y="2363870"/>
                </a:lnTo>
                <a:lnTo>
                  <a:pt x="3258772" y="2363870"/>
                </a:lnTo>
                <a:lnTo>
                  <a:pt x="3258772" y="1961352"/>
                </a:lnTo>
                <a:close/>
                <a:moveTo>
                  <a:pt x="2384699" y="1961352"/>
                </a:moveTo>
                <a:lnTo>
                  <a:pt x="2384699" y="2363870"/>
                </a:lnTo>
                <a:lnTo>
                  <a:pt x="2818085" y="2363870"/>
                </a:lnTo>
                <a:lnTo>
                  <a:pt x="2818085" y="1961352"/>
                </a:lnTo>
                <a:close/>
                <a:moveTo>
                  <a:pt x="1944011" y="1961352"/>
                </a:moveTo>
                <a:lnTo>
                  <a:pt x="1944011" y="2363870"/>
                </a:lnTo>
                <a:lnTo>
                  <a:pt x="2377397" y="2363870"/>
                </a:lnTo>
                <a:lnTo>
                  <a:pt x="2377397" y="1961352"/>
                </a:lnTo>
                <a:close/>
                <a:moveTo>
                  <a:pt x="1503321" y="1961352"/>
                </a:moveTo>
                <a:lnTo>
                  <a:pt x="1503321" y="2363870"/>
                </a:lnTo>
                <a:lnTo>
                  <a:pt x="1936709" y="2363870"/>
                </a:lnTo>
                <a:lnTo>
                  <a:pt x="1936709" y="1961352"/>
                </a:lnTo>
                <a:close/>
                <a:moveTo>
                  <a:pt x="1062633" y="1961352"/>
                </a:moveTo>
                <a:lnTo>
                  <a:pt x="1062633" y="2363870"/>
                </a:lnTo>
                <a:lnTo>
                  <a:pt x="1496019" y="2363870"/>
                </a:lnTo>
                <a:lnTo>
                  <a:pt x="1496019" y="1961352"/>
                </a:lnTo>
                <a:close/>
                <a:moveTo>
                  <a:pt x="621945" y="1961352"/>
                </a:moveTo>
                <a:lnTo>
                  <a:pt x="621945" y="2363870"/>
                </a:lnTo>
                <a:lnTo>
                  <a:pt x="1055332" y="2363870"/>
                </a:lnTo>
                <a:lnTo>
                  <a:pt x="1055332" y="1961352"/>
                </a:lnTo>
                <a:close/>
                <a:moveTo>
                  <a:pt x="181257" y="1961352"/>
                </a:moveTo>
                <a:lnTo>
                  <a:pt x="181257" y="2363870"/>
                </a:lnTo>
                <a:lnTo>
                  <a:pt x="614643" y="2363870"/>
                </a:lnTo>
                <a:lnTo>
                  <a:pt x="614643" y="1961352"/>
                </a:lnTo>
                <a:close/>
                <a:moveTo>
                  <a:pt x="10757766" y="1551533"/>
                </a:moveTo>
                <a:lnTo>
                  <a:pt x="10757766" y="1954050"/>
                </a:lnTo>
                <a:lnTo>
                  <a:pt x="11191152" y="1954050"/>
                </a:lnTo>
                <a:lnTo>
                  <a:pt x="11191152" y="1551533"/>
                </a:lnTo>
                <a:close/>
                <a:moveTo>
                  <a:pt x="10317078" y="1551533"/>
                </a:moveTo>
                <a:lnTo>
                  <a:pt x="10317078" y="1954050"/>
                </a:lnTo>
                <a:lnTo>
                  <a:pt x="10750464" y="1954050"/>
                </a:lnTo>
                <a:lnTo>
                  <a:pt x="10750464" y="1551533"/>
                </a:lnTo>
                <a:close/>
                <a:moveTo>
                  <a:pt x="9876390" y="1551533"/>
                </a:moveTo>
                <a:lnTo>
                  <a:pt x="9876390" y="1954050"/>
                </a:lnTo>
                <a:lnTo>
                  <a:pt x="10309776" y="1954050"/>
                </a:lnTo>
                <a:lnTo>
                  <a:pt x="10309776" y="1551533"/>
                </a:lnTo>
                <a:close/>
                <a:moveTo>
                  <a:pt x="9435702" y="1551533"/>
                </a:moveTo>
                <a:lnTo>
                  <a:pt x="9435702" y="1954050"/>
                </a:lnTo>
                <a:lnTo>
                  <a:pt x="9869088" y="1954050"/>
                </a:lnTo>
                <a:lnTo>
                  <a:pt x="9869088" y="1551533"/>
                </a:lnTo>
                <a:close/>
                <a:moveTo>
                  <a:pt x="8995014" y="1551533"/>
                </a:moveTo>
                <a:lnTo>
                  <a:pt x="8995014" y="1954050"/>
                </a:lnTo>
                <a:lnTo>
                  <a:pt x="9428400" y="1954050"/>
                </a:lnTo>
                <a:lnTo>
                  <a:pt x="9428400" y="1551533"/>
                </a:lnTo>
                <a:close/>
                <a:moveTo>
                  <a:pt x="8554326" y="1551533"/>
                </a:moveTo>
                <a:lnTo>
                  <a:pt x="8554326" y="1954050"/>
                </a:lnTo>
                <a:lnTo>
                  <a:pt x="8987712" y="1954050"/>
                </a:lnTo>
                <a:lnTo>
                  <a:pt x="8987712" y="1551533"/>
                </a:lnTo>
                <a:close/>
                <a:moveTo>
                  <a:pt x="8113638" y="1551533"/>
                </a:moveTo>
                <a:lnTo>
                  <a:pt x="8113638" y="1954050"/>
                </a:lnTo>
                <a:lnTo>
                  <a:pt x="8547024" y="1954050"/>
                </a:lnTo>
                <a:lnTo>
                  <a:pt x="8547024" y="1551533"/>
                </a:lnTo>
                <a:close/>
                <a:moveTo>
                  <a:pt x="7672950" y="1551533"/>
                </a:moveTo>
                <a:lnTo>
                  <a:pt x="7672950" y="1954050"/>
                </a:lnTo>
                <a:lnTo>
                  <a:pt x="8106336" y="1954050"/>
                </a:lnTo>
                <a:lnTo>
                  <a:pt x="8106336" y="1551533"/>
                </a:lnTo>
                <a:close/>
                <a:moveTo>
                  <a:pt x="7232262" y="1551533"/>
                </a:moveTo>
                <a:lnTo>
                  <a:pt x="7232262" y="1954050"/>
                </a:lnTo>
                <a:lnTo>
                  <a:pt x="7665648" y="1954050"/>
                </a:lnTo>
                <a:lnTo>
                  <a:pt x="7665648" y="1551533"/>
                </a:lnTo>
                <a:close/>
                <a:moveTo>
                  <a:pt x="6791574" y="1551533"/>
                </a:moveTo>
                <a:lnTo>
                  <a:pt x="6791574" y="1954050"/>
                </a:lnTo>
                <a:lnTo>
                  <a:pt x="7224960" y="1954050"/>
                </a:lnTo>
                <a:lnTo>
                  <a:pt x="7224960" y="1551533"/>
                </a:lnTo>
                <a:close/>
                <a:moveTo>
                  <a:pt x="6350886" y="1551533"/>
                </a:moveTo>
                <a:lnTo>
                  <a:pt x="6350886" y="1954050"/>
                </a:lnTo>
                <a:lnTo>
                  <a:pt x="6784272" y="1954050"/>
                </a:lnTo>
                <a:lnTo>
                  <a:pt x="6784272" y="1551533"/>
                </a:lnTo>
                <a:close/>
                <a:moveTo>
                  <a:pt x="5910198" y="1551533"/>
                </a:moveTo>
                <a:lnTo>
                  <a:pt x="5910198" y="1954050"/>
                </a:lnTo>
                <a:lnTo>
                  <a:pt x="6343584" y="1954050"/>
                </a:lnTo>
                <a:lnTo>
                  <a:pt x="6343584" y="1551533"/>
                </a:lnTo>
                <a:close/>
                <a:moveTo>
                  <a:pt x="5469511" y="1551533"/>
                </a:moveTo>
                <a:lnTo>
                  <a:pt x="5469511" y="1954050"/>
                </a:lnTo>
                <a:lnTo>
                  <a:pt x="5902896" y="1954050"/>
                </a:lnTo>
                <a:lnTo>
                  <a:pt x="5902896" y="1551533"/>
                </a:lnTo>
                <a:close/>
                <a:moveTo>
                  <a:pt x="5028826" y="1551533"/>
                </a:moveTo>
                <a:lnTo>
                  <a:pt x="5028826" y="1954050"/>
                </a:lnTo>
                <a:lnTo>
                  <a:pt x="5462211" y="1954050"/>
                </a:lnTo>
                <a:lnTo>
                  <a:pt x="5462211" y="1551533"/>
                </a:lnTo>
                <a:close/>
                <a:moveTo>
                  <a:pt x="4588140" y="1551533"/>
                </a:moveTo>
                <a:lnTo>
                  <a:pt x="4588140" y="1954050"/>
                </a:lnTo>
                <a:lnTo>
                  <a:pt x="5021524" y="1954050"/>
                </a:lnTo>
                <a:lnTo>
                  <a:pt x="5021524" y="1551533"/>
                </a:lnTo>
                <a:close/>
                <a:moveTo>
                  <a:pt x="4147451" y="1551533"/>
                </a:moveTo>
                <a:lnTo>
                  <a:pt x="4147451" y="1954050"/>
                </a:lnTo>
                <a:lnTo>
                  <a:pt x="4580836" y="1954050"/>
                </a:lnTo>
                <a:lnTo>
                  <a:pt x="4580836" y="1551533"/>
                </a:lnTo>
                <a:close/>
                <a:moveTo>
                  <a:pt x="3706762" y="1551533"/>
                </a:moveTo>
                <a:lnTo>
                  <a:pt x="3706762" y="1954050"/>
                </a:lnTo>
                <a:lnTo>
                  <a:pt x="4140150" y="1954050"/>
                </a:lnTo>
                <a:lnTo>
                  <a:pt x="4140150" y="1551533"/>
                </a:lnTo>
                <a:close/>
                <a:moveTo>
                  <a:pt x="3266074" y="1551533"/>
                </a:moveTo>
                <a:lnTo>
                  <a:pt x="3266074" y="1954050"/>
                </a:lnTo>
                <a:lnTo>
                  <a:pt x="3699460" y="1954050"/>
                </a:lnTo>
                <a:lnTo>
                  <a:pt x="3699460" y="1551533"/>
                </a:lnTo>
                <a:close/>
                <a:moveTo>
                  <a:pt x="2825386" y="1551533"/>
                </a:moveTo>
                <a:lnTo>
                  <a:pt x="2825386" y="1954050"/>
                </a:lnTo>
                <a:lnTo>
                  <a:pt x="3258772" y="1954050"/>
                </a:lnTo>
                <a:lnTo>
                  <a:pt x="3258772" y="1551533"/>
                </a:lnTo>
                <a:close/>
                <a:moveTo>
                  <a:pt x="2384699" y="1551533"/>
                </a:moveTo>
                <a:lnTo>
                  <a:pt x="2384699" y="1954050"/>
                </a:lnTo>
                <a:lnTo>
                  <a:pt x="2818085" y="1954050"/>
                </a:lnTo>
                <a:lnTo>
                  <a:pt x="2818085" y="1551533"/>
                </a:lnTo>
                <a:close/>
                <a:moveTo>
                  <a:pt x="1944011" y="1551533"/>
                </a:moveTo>
                <a:lnTo>
                  <a:pt x="1944011" y="1954050"/>
                </a:lnTo>
                <a:lnTo>
                  <a:pt x="2377397" y="1954050"/>
                </a:lnTo>
                <a:lnTo>
                  <a:pt x="2377397" y="1551533"/>
                </a:lnTo>
                <a:close/>
                <a:moveTo>
                  <a:pt x="1503321" y="1551533"/>
                </a:moveTo>
                <a:lnTo>
                  <a:pt x="1503321" y="1954050"/>
                </a:lnTo>
                <a:lnTo>
                  <a:pt x="1936709" y="1954050"/>
                </a:lnTo>
                <a:lnTo>
                  <a:pt x="1936709" y="1551533"/>
                </a:lnTo>
                <a:close/>
                <a:moveTo>
                  <a:pt x="1062633" y="1551533"/>
                </a:moveTo>
                <a:lnTo>
                  <a:pt x="1062633" y="1954050"/>
                </a:lnTo>
                <a:lnTo>
                  <a:pt x="1496019" y="1954050"/>
                </a:lnTo>
                <a:lnTo>
                  <a:pt x="1496019" y="1551533"/>
                </a:lnTo>
                <a:close/>
                <a:moveTo>
                  <a:pt x="621945" y="1551533"/>
                </a:moveTo>
                <a:lnTo>
                  <a:pt x="621945" y="1954050"/>
                </a:lnTo>
                <a:lnTo>
                  <a:pt x="1055332" y="1954050"/>
                </a:lnTo>
                <a:lnTo>
                  <a:pt x="1055332" y="1551533"/>
                </a:lnTo>
                <a:close/>
                <a:moveTo>
                  <a:pt x="181257" y="1551533"/>
                </a:moveTo>
                <a:lnTo>
                  <a:pt x="181257" y="1954050"/>
                </a:lnTo>
                <a:lnTo>
                  <a:pt x="614643" y="1954050"/>
                </a:lnTo>
                <a:lnTo>
                  <a:pt x="614643" y="1551533"/>
                </a:lnTo>
                <a:close/>
                <a:moveTo>
                  <a:pt x="10757766" y="1141713"/>
                </a:moveTo>
                <a:lnTo>
                  <a:pt x="10757766" y="1544231"/>
                </a:lnTo>
                <a:lnTo>
                  <a:pt x="11191152" y="1544231"/>
                </a:lnTo>
                <a:lnTo>
                  <a:pt x="11191152" y="1141713"/>
                </a:lnTo>
                <a:close/>
                <a:moveTo>
                  <a:pt x="10317078" y="1141713"/>
                </a:moveTo>
                <a:lnTo>
                  <a:pt x="10317078" y="1544231"/>
                </a:lnTo>
                <a:lnTo>
                  <a:pt x="10750464" y="1544231"/>
                </a:lnTo>
                <a:lnTo>
                  <a:pt x="10750464" y="1141713"/>
                </a:lnTo>
                <a:close/>
                <a:moveTo>
                  <a:pt x="9876390" y="1141713"/>
                </a:moveTo>
                <a:lnTo>
                  <a:pt x="9876390" y="1544231"/>
                </a:lnTo>
                <a:lnTo>
                  <a:pt x="10309776" y="1544231"/>
                </a:lnTo>
                <a:lnTo>
                  <a:pt x="10309776" y="1141713"/>
                </a:lnTo>
                <a:close/>
                <a:moveTo>
                  <a:pt x="9435702" y="1141713"/>
                </a:moveTo>
                <a:lnTo>
                  <a:pt x="9435702" y="1544231"/>
                </a:lnTo>
                <a:lnTo>
                  <a:pt x="9869088" y="1544231"/>
                </a:lnTo>
                <a:lnTo>
                  <a:pt x="9869088" y="1141713"/>
                </a:lnTo>
                <a:close/>
                <a:moveTo>
                  <a:pt x="8995014" y="1141713"/>
                </a:moveTo>
                <a:lnTo>
                  <a:pt x="8995014" y="1544231"/>
                </a:lnTo>
                <a:lnTo>
                  <a:pt x="9428400" y="1544231"/>
                </a:lnTo>
                <a:lnTo>
                  <a:pt x="9428400" y="1141713"/>
                </a:lnTo>
                <a:close/>
                <a:moveTo>
                  <a:pt x="8554326" y="1141713"/>
                </a:moveTo>
                <a:lnTo>
                  <a:pt x="8554326" y="1544231"/>
                </a:lnTo>
                <a:lnTo>
                  <a:pt x="8987712" y="1544231"/>
                </a:lnTo>
                <a:lnTo>
                  <a:pt x="8987712" y="1141713"/>
                </a:lnTo>
                <a:close/>
                <a:moveTo>
                  <a:pt x="8113638" y="1141713"/>
                </a:moveTo>
                <a:lnTo>
                  <a:pt x="8113638" y="1544231"/>
                </a:lnTo>
                <a:lnTo>
                  <a:pt x="8547024" y="1544231"/>
                </a:lnTo>
                <a:lnTo>
                  <a:pt x="8547024" y="1141713"/>
                </a:lnTo>
                <a:close/>
                <a:moveTo>
                  <a:pt x="7672950" y="1141713"/>
                </a:moveTo>
                <a:lnTo>
                  <a:pt x="7672950" y="1544231"/>
                </a:lnTo>
                <a:lnTo>
                  <a:pt x="8106336" y="1544231"/>
                </a:lnTo>
                <a:lnTo>
                  <a:pt x="8106336" y="1141713"/>
                </a:lnTo>
                <a:close/>
                <a:moveTo>
                  <a:pt x="7232262" y="1141713"/>
                </a:moveTo>
                <a:lnTo>
                  <a:pt x="7232262" y="1544231"/>
                </a:lnTo>
                <a:lnTo>
                  <a:pt x="7665648" y="1544231"/>
                </a:lnTo>
                <a:lnTo>
                  <a:pt x="7665648" y="1141713"/>
                </a:lnTo>
                <a:close/>
                <a:moveTo>
                  <a:pt x="6791574" y="1141713"/>
                </a:moveTo>
                <a:lnTo>
                  <a:pt x="6791574" y="1544231"/>
                </a:lnTo>
                <a:lnTo>
                  <a:pt x="7224960" y="1544231"/>
                </a:lnTo>
                <a:lnTo>
                  <a:pt x="7224960" y="1141713"/>
                </a:lnTo>
                <a:close/>
                <a:moveTo>
                  <a:pt x="6350886" y="1141713"/>
                </a:moveTo>
                <a:lnTo>
                  <a:pt x="6350886" y="1544231"/>
                </a:lnTo>
                <a:lnTo>
                  <a:pt x="6784272" y="1544231"/>
                </a:lnTo>
                <a:lnTo>
                  <a:pt x="6784272" y="1141713"/>
                </a:lnTo>
                <a:close/>
                <a:moveTo>
                  <a:pt x="5910198" y="1141713"/>
                </a:moveTo>
                <a:lnTo>
                  <a:pt x="5910198" y="1544231"/>
                </a:lnTo>
                <a:lnTo>
                  <a:pt x="6343584" y="1544231"/>
                </a:lnTo>
                <a:lnTo>
                  <a:pt x="6343584" y="1141713"/>
                </a:lnTo>
                <a:close/>
                <a:moveTo>
                  <a:pt x="5469511" y="1141713"/>
                </a:moveTo>
                <a:lnTo>
                  <a:pt x="5469511" y="1544231"/>
                </a:lnTo>
                <a:lnTo>
                  <a:pt x="5902896" y="1544231"/>
                </a:lnTo>
                <a:lnTo>
                  <a:pt x="5902896" y="1141713"/>
                </a:lnTo>
                <a:close/>
                <a:moveTo>
                  <a:pt x="5028826" y="1141713"/>
                </a:moveTo>
                <a:lnTo>
                  <a:pt x="5028826" y="1544231"/>
                </a:lnTo>
                <a:lnTo>
                  <a:pt x="5462211" y="1544231"/>
                </a:lnTo>
                <a:lnTo>
                  <a:pt x="5462211" y="1141713"/>
                </a:lnTo>
                <a:close/>
                <a:moveTo>
                  <a:pt x="4588140" y="1141713"/>
                </a:moveTo>
                <a:lnTo>
                  <a:pt x="4588140" y="1544231"/>
                </a:lnTo>
                <a:lnTo>
                  <a:pt x="5021524" y="1544231"/>
                </a:lnTo>
                <a:lnTo>
                  <a:pt x="5021524" y="1141713"/>
                </a:lnTo>
                <a:close/>
                <a:moveTo>
                  <a:pt x="4147451" y="1141713"/>
                </a:moveTo>
                <a:lnTo>
                  <a:pt x="4147451" y="1544231"/>
                </a:lnTo>
                <a:lnTo>
                  <a:pt x="4580836" y="1544231"/>
                </a:lnTo>
                <a:lnTo>
                  <a:pt x="4580836" y="1141713"/>
                </a:lnTo>
                <a:close/>
                <a:moveTo>
                  <a:pt x="3706762" y="1141713"/>
                </a:moveTo>
                <a:lnTo>
                  <a:pt x="3706762" y="1544231"/>
                </a:lnTo>
                <a:lnTo>
                  <a:pt x="4140150" y="1544231"/>
                </a:lnTo>
                <a:lnTo>
                  <a:pt x="4140150" y="1141713"/>
                </a:lnTo>
                <a:close/>
                <a:moveTo>
                  <a:pt x="3266074" y="1141713"/>
                </a:moveTo>
                <a:lnTo>
                  <a:pt x="3266074" y="1544231"/>
                </a:lnTo>
                <a:lnTo>
                  <a:pt x="3699460" y="1544231"/>
                </a:lnTo>
                <a:lnTo>
                  <a:pt x="3699460" y="1141713"/>
                </a:lnTo>
                <a:close/>
                <a:moveTo>
                  <a:pt x="2825386" y="1141713"/>
                </a:moveTo>
                <a:lnTo>
                  <a:pt x="2825386" y="1544231"/>
                </a:lnTo>
                <a:lnTo>
                  <a:pt x="3258772" y="1544231"/>
                </a:lnTo>
                <a:lnTo>
                  <a:pt x="3258772" y="1141713"/>
                </a:lnTo>
                <a:close/>
                <a:moveTo>
                  <a:pt x="2384699" y="1141713"/>
                </a:moveTo>
                <a:lnTo>
                  <a:pt x="2384699" y="1544231"/>
                </a:lnTo>
                <a:lnTo>
                  <a:pt x="2818085" y="1544231"/>
                </a:lnTo>
                <a:lnTo>
                  <a:pt x="2818085" y="1141713"/>
                </a:lnTo>
                <a:close/>
                <a:moveTo>
                  <a:pt x="1944011" y="1141713"/>
                </a:moveTo>
                <a:lnTo>
                  <a:pt x="1944011" y="1544231"/>
                </a:lnTo>
                <a:lnTo>
                  <a:pt x="2377397" y="1544231"/>
                </a:lnTo>
                <a:lnTo>
                  <a:pt x="2377397" y="1141713"/>
                </a:lnTo>
                <a:close/>
                <a:moveTo>
                  <a:pt x="1503321" y="1141713"/>
                </a:moveTo>
                <a:lnTo>
                  <a:pt x="1503321" y="1544231"/>
                </a:lnTo>
                <a:lnTo>
                  <a:pt x="1936709" y="1544231"/>
                </a:lnTo>
                <a:lnTo>
                  <a:pt x="1936709" y="1141713"/>
                </a:lnTo>
                <a:close/>
                <a:moveTo>
                  <a:pt x="1062633" y="1141713"/>
                </a:moveTo>
                <a:lnTo>
                  <a:pt x="1062633" y="1544231"/>
                </a:lnTo>
                <a:lnTo>
                  <a:pt x="1496019" y="1544231"/>
                </a:lnTo>
                <a:lnTo>
                  <a:pt x="1496019" y="1141713"/>
                </a:lnTo>
                <a:close/>
                <a:moveTo>
                  <a:pt x="621945" y="1141713"/>
                </a:moveTo>
                <a:lnTo>
                  <a:pt x="621945" y="1544231"/>
                </a:lnTo>
                <a:lnTo>
                  <a:pt x="1055332" y="1544231"/>
                </a:lnTo>
                <a:lnTo>
                  <a:pt x="1055332" y="1141713"/>
                </a:lnTo>
                <a:close/>
                <a:moveTo>
                  <a:pt x="181257" y="1141713"/>
                </a:moveTo>
                <a:lnTo>
                  <a:pt x="181257" y="1544231"/>
                </a:lnTo>
                <a:lnTo>
                  <a:pt x="614643" y="1544231"/>
                </a:lnTo>
                <a:lnTo>
                  <a:pt x="614643" y="1141713"/>
                </a:lnTo>
                <a:close/>
                <a:moveTo>
                  <a:pt x="10757766" y="731893"/>
                </a:moveTo>
                <a:lnTo>
                  <a:pt x="10757766" y="1134411"/>
                </a:lnTo>
                <a:lnTo>
                  <a:pt x="11191152" y="1134411"/>
                </a:lnTo>
                <a:lnTo>
                  <a:pt x="11191152" y="731893"/>
                </a:lnTo>
                <a:close/>
                <a:moveTo>
                  <a:pt x="10317078" y="731893"/>
                </a:moveTo>
                <a:lnTo>
                  <a:pt x="10317078" y="1134411"/>
                </a:lnTo>
                <a:lnTo>
                  <a:pt x="10750464" y="1134411"/>
                </a:lnTo>
                <a:lnTo>
                  <a:pt x="10750464" y="731893"/>
                </a:lnTo>
                <a:close/>
                <a:moveTo>
                  <a:pt x="9876390" y="731893"/>
                </a:moveTo>
                <a:lnTo>
                  <a:pt x="9876390" y="1134411"/>
                </a:lnTo>
                <a:lnTo>
                  <a:pt x="10309776" y="1134411"/>
                </a:lnTo>
                <a:lnTo>
                  <a:pt x="10309776" y="731893"/>
                </a:lnTo>
                <a:close/>
                <a:moveTo>
                  <a:pt x="9435702" y="731893"/>
                </a:moveTo>
                <a:lnTo>
                  <a:pt x="9435702" y="1134411"/>
                </a:lnTo>
                <a:lnTo>
                  <a:pt x="9869088" y="1134411"/>
                </a:lnTo>
                <a:lnTo>
                  <a:pt x="9869088" y="731893"/>
                </a:lnTo>
                <a:close/>
                <a:moveTo>
                  <a:pt x="8995014" y="731893"/>
                </a:moveTo>
                <a:lnTo>
                  <a:pt x="8995014" y="1134411"/>
                </a:lnTo>
                <a:lnTo>
                  <a:pt x="9428400" y="1134411"/>
                </a:lnTo>
                <a:lnTo>
                  <a:pt x="9428400" y="731893"/>
                </a:lnTo>
                <a:close/>
                <a:moveTo>
                  <a:pt x="8554326" y="731893"/>
                </a:moveTo>
                <a:lnTo>
                  <a:pt x="8554326" y="1134411"/>
                </a:lnTo>
                <a:lnTo>
                  <a:pt x="8987712" y="1134411"/>
                </a:lnTo>
                <a:lnTo>
                  <a:pt x="8987712" y="731893"/>
                </a:lnTo>
                <a:close/>
                <a:moveTo>
                  <a:pt x="8113638" y="731893"/>
                </a:moveTo>
                <a:lnTo>
                  <a:pt x="8113638" y="1134411"/>
                </a:lnTo>
                <a:lnTo>
                  <a:pt x="8547024" y="1134411"/>
                </a:lnTo>
                <a:lnTo>
                  <a:pt x="8547024" y="731893"/>
                </a:lnTo>
                <a:close/>
                <a:moveTo>
                  <a:pt x="7672950" y="731893"/>
                </a:moveTo>
                <a:lnTo>
                  <a:pt x="7672950" y="1134411"/>
                </a:lnTo>
                <a:lnTo>
                  <a:pt x="8106336" y="1134411"/>
                </a:lnTo>
                <a:lnTo>
                  <a:pt x="8106336" y="731893"/>
                </a:lnTo>
                <a:close/>
                <a:moveTo>
                  <a:pt x="7232262" y="731893"/>
                </a:moveTo>
                <a:lnTo>
                  <a:pt x="7232262" y="1134411"/>
                </a:lnTo>
                <a:lnTo>
                  <a:pt x="7665648" y="1134411"/>
                </a:lnTo>
                <a:lnTo>
                  <a:pt x="7665648" y="731893"/>
                </a:lnTo>
                <a:close/>
                <a:moveTo>
                  <a:pt x="6791574" y="731893"/>
                </a:moveTo>
                <a:lnTo>
                  <a:pt x="6791574" y="1134411"/>
                </a:lnTo>
                <a:lnTo>
                  <a:pt x="7224960" y="1134411"/>
                </a:lnTo>
                <a:lnTo>
                  <a:pt x="7224960" y="731893"/>
                </a:lnTo>
                <a:close/>
                <a:moveTo>
                  <a:pt x="6350886" y="731893"/>
                </a:moveTo>
                <a:lnTo>
                  <a:pt x="6350886" y="1134411"/>
                </a:lnTo>
                <a:lnTo>
                  <a:pt x="6784272" y="1134411"/>
                </a:lnTo>
                <a:lnTo>
                  <a:pt x="6784272" y="731893"/>
                </a:lnTo>
                <a:close/>
                <a:moveTo>
                  <a:pt x="5910198" y="731893"/>
                </a:moveTo>
                <a:lnTo>
                  <a:pt x="5910198" y="1134411"/>
                </a:lnTo>
                <a:lnTo>
                  <a:pt x="6343584" y="1134411"/>
                </a:lnTo>
                <a:lnTo>
                  <a:pt x="6343584" y="731893"/>
                </a:lnTo>
                <a:close/>
                <a:moveTo>
                  <a:pt x="5469511" y="731893"/>
                </a:moveTo>
                <a:lnTo>
                  <a:pt x="5469511" y="1134411"/>
                </a:lnTo>
                <a:lnTo>
                  <a:pt x="5902896" y="1134411"/>
                </a:lnTo>
                <a:lnTo>
                  <a:pt x="5902896" y="731893"/>
                </a:lnTo>
                <a:close/>
                <a:moveTo>
                  <a:pt x="5028826" y="731893"/>
                </a:moveTo>
                <a:lnTo>
                  <a:pt x="5028826" y="1134411"/>
                </a:lnTo>
                <a:lnTo>
                  <a:pt x="5462211" y="1134411"/>
                </a:lnTo>
                <a:lnTo>
                  <a:pt x="5462211" y="731893"/>
                </a:lnTo>
                <a:close/>
                <a:moveTo>
                  <a:pt x="4588140" y="731893"/>
                </a:moveTo>
                <a:lnTo>
                  <a:pt x="4588140" y="1134411"/>
                </a:lnTo>
                <a:lnTo>
                  <a:pt x="5021524" y="1134411"/>
                </a:lnTo>
                <a:lnTo>
                  <a:pt x="5021524" y="731893"/>
                </a:lnTo>
                <a:close/>
                <a:moveTo>
                  <a:pt x="4147451" y="731893"/>
                </a:moveTo>
                <a:lnTo>
                  <a:pt x="4147451" y="1134411"/>
                </a:lnTo>
                <a:lnTo>
                  <a:pt x="4580836" y="1134411"/>
                </a:lnTo>
                <a:lnTo>
                  <a:pt x="4580836" y="731893"/>
                </a:lnTo>
                <a:close/>
                <a:moveTo>
                  <a:pt x="3706762" y="731893"/>
                </a:moveTo>
                <a:lnTo>
                  <a:pt x="3706762" y="1134411"/>
                </a:lnTo>
                <a:lnTo>
                  <a:pt x="4140150" y="1134411"/>
                </a:lnTo>
                <a:lnTo>
                  <a:pt x="4140150" y="731893"/>
                </a:lnTo>
                <a:close/>
                <a:moveTo>
                  <a:pt x="3266074" y="731893"/>
                </a:moveTo>
                <a:lnTo>
                  <a:pt x="3266074" y="1134411"/>
                </a:lnTo>
                <a:lnTo>
                  <a:pt x="3699460" y="1134411"/>
                </a:lnTo>
                <a:lnTo>
                  <a:pt x="3699460" y="731893"/>
                </a:lnTo>
                <a:close/>
                <a:moveTo>
                  <a:pt x="2825386" y="731893"/>
                </a:moveTo>
                <a:lnTo>
                  <a:pt x="2825386" y="1134411"/>
                </a:lnTo>
                <a:lnTo>
                  <a:pt x="3258772" y="1134411"/>
                </a:lnTo>
                <a:lnTo>
                  <a:pt x="3258772" y="731893"/>
                </a:lnTo>
                <a:close/>
                <a:moveTo>
                  <a:pt x="2384699" y="731893"/>
                </a:moveTo>
                <a:lnTo>
                  <a:pt x="2384699" y="1134411"/>
                </a:lnTo>
                <a:lnTo>
                  <a:pt x="2818085" y="1134411"/>
                </a:lnTo>
                <a:lnTo>
                  <a:pt x="2818085" y="731893"/>
                </a:lnTo>
                <a:close/>
                <a:moveTo>
                  <a:pt x="1944011" y="731893"/>
                </a:moveTo>
                <a:lnTo>
                  <a:pt x="1944011" y="1134411"/>
                </a:lnTo>
                <a:lnTo>
                  <a:pt x="2377397" y="1134411"/>
                </a:lnTo>
                <a:lnTo>
                  <a:pt x="2377397" y="731893"/>
                </a:lnTo>
                <a:close/>
                <a:moveTo>
                  <a:pt x="1503321" y="731893"/>
                </a:moveTo>
                <a:lnTo>
                  <a:pt x="1503321" y="1134411"/>
                </a:lnTo>
                <a:lnTo>
                  <a:pt x="1936709" y="1134411"/>
                </a:lnTo>
                <a:lnTo>
                  <a:pt x="1936709" y="731893"/>
                </a:lnTo>
                <a:close/>
                <a:moveTo>
                  <a:pt x="1062633" y="731893"/>
                </a:moveTo>
                <a:lnTo>
                  <a:pt x="1062633" y="1134411"/>
                </a:lnTo>
                <a:lnTo>
                  <a:pt x="1496019" y="1134411"/>
                </a:lnTo>
                <a:lnTo>
                  <a:pt x="1496019" y="731893"/>
                </a:lnTo>
                <a:close/>
                <a:moveTo>
                  <a:pt x="621945" y="731893"/>
                </a:moveTo>
                <a:lnTo>
                  <a:pt x="621945" y="1134411"/>
                </a:lnTo>
                <a:lnTo>
                  <a:pt x="1055332" y="1134411"/>
                </a:lnTo>
                <a:lnTo>
                  <a:pt x="1055332" y="731893"/>
                </a:lnTo>
                <a:close/>
                <a:moveTo>
                  <a:pt x="181257" y="731893"/>
                </a:moveTo>
                <a:lnTo>
                  <a:pt x="181257" y="1134411"/>
                </a:lnTo>
                <a:lnTo>
                  <a:pt x="614643" y="1134411"/>
                </a:lnTo>
                <a:lnTo>
                  <a:pt x="614643" y="731893"/>
                </a:lnTo>
                <a:close/>
                <a:moveTo>
                  <a:pt x="10317078" y="322073"/>
                </a:moveTo>
                <a:lnTo>
                  <a:pt x="10317078" y="724591"/>
                </a:lnTo>
                <a:lnTo>
                  <a:pt x="10750464" y="724591"/>
                </a:lnTo>
                <a:lnTo>
                  <a:pt x="10750464" y="322073"/>
                </a:lnTo>
                <a:close/>
                <a:moveTo>
                  <a:pt x="9876390" y="322073"/>
                </a:moveTo>
                <a:lnTo>
                  <a:pt x="9876390" y="724591"/>
                </a:lnTo>
                <a:lnTo>
                  <a:pt x="10309776" y="724591"/>
                </a:lnTo>
                <a:lnTo>
                  <a:pt x="10309776" y="322073"/>
                </a:lnTo>
                <a:close/>
                <a:moveTo>
                  <a:pt x="9435702" y="322073"/>
                </a:moveTo>
                <a:lnTo>
                  <a:pt x="9435702" y="724591"/>
                </a:lnTo>
                <a:lnTo>
                  <a:pt x="9869088" y="724591"/>
                </a:lnTo>
                <a:lnTo>
                  <a:pt x="9869088" y="322073"/>
                </a:lnTo>
                <a:close/>
                <a:moveTo>
                  <a:pt x="8995014" y="322073"/>
                </a:moveTo>
                <a:lnTo>
                  <a:pt x="8995014" y="724591"/>
                </a:lnTo>
                <a:lnTo>
                  <a:pt x="9428400" y="724591"/>
                </a:lnTo>
                <a:lnTo>
                  <a:pt x="9428400" y="322073"/>
                </a:lnTo>
                <a:close/>
                <a:moveTo>
                  <a:pt x="8554326" y="322073"/>
                </a:moveTo>
                <a:lnTo>
                  <a:pt x="8554326" y="724591"/>
                </a:lnTo>
                <a:lnTo>
                  <a:pt x="8987712" y="724591"/>
                </a:lnTo>
                <a:lnTo>
                  <a:pt x="8987712" y="322073"/>
                </a:lnTo>
                <a:close/>
                <a:moveTo>
                  <a:pt x="8113638" y="322073"/>
                </a:moveTo>
                <a:lnTo>
                  <a:pt x="8113638" y="724591"/>
                </a:lnTo>
                <a:lnTo>
                  <a:pt x="8547024" y="724591"/>
                </a:lnTo>
                <a:lnTo>
                  <a:pt x="8547024" y="322073"/>
                </a:lnTo>
                <a:close/>
                <a:moveTo>
                  <a:pt x="7672950" y="322073"/>
                </a:moveTo>
                <a:lnTo>
                  <a:pt x="7672950" y="724591"/>
                </a:lnTo>
                <a:lnTo>
                  <a:pt x="8106336" y="724591"/>
                </a:lnTo>
                <a:lnTo>
                  <a:pt x="8106336" y="322073"/>
                </a:lnTo>
                <a:close/>
                <a:moveTo>
                  <a:pt x="7232262" y="322073"/>
                </a:moveTo>
                <a:lnTo>
                  <a:pt x="7232262" y="724591"/>
                </a:lnTo>
                <a:lnTo>
                  <a:pt x="7665648" y="724591"/>
                </a:lnTo>
                <a:lnTo>
                  <a:pt x="7665648" y="322073"/>
                </a:lnTo>
                <a:close/>
                <a:moveTo>
                  <a:pt x="6791574" y="322073"/>
                </a:moveTo>
                <a:lnTo>
                  <a:pt x="6791574" y="724591"/>
                </a:lnTo>
                <a:lnTo>
                  <a:pt x="7224960" y="724591"/>
                </a:lnTo>
                <a:lnTo>
                  <a:pt x="7224960" y="322073"/>
                </a:lnTo>
                <a:close/>
                <a:moveTo>
                  <a:pt x="6350886" y="322073"/>
                </a:moveTo>
                <a:lnTo>
                  <a:pt x="6350886" y="724591"/>
                </a:lnTo>
                <a:lnTo>
                  <a:pt x="6784272" y="724591"/>
                </a:lnTo>
                <a:lnTo>
                  <a:pt x="6784272" y="322073"/>
                </a:lnTo>
                <a:close/>
                <a:moveTo>
                  <a:pt x="5910198" y="322073"/>
                </a:moveTo>
                <a:lnTo>
                  <a:pt x="5910198" y="724591"/>
                </a:lnTo>
                <a:lnTo>
                  <a:pt x="6343584" y="724591"/>
                </a:lnTo>
                <a:lnTo>
                  <a:pt x="6343584" y="322073"/>
                </a:lnTo>
                <a:close/>
                <a:moveTo>
                  <a:pt x="5469511" y="322073"/>
                </a:moveTo>
                <a:lnTo>
                  <a:pt x="5469511" y="724591"/>
                </a:lnTo>
                <a:lnTo>
                  <a:pt x="5902896" y="724591"/>
                </a:lnTo>
                <a:lnTo>
                  <a:pt x="5902896" y="322073"/>
                </a:lnTo>
                <a:close/>
                <a:moveTo>
                  <a:pt x="5028826" y="322073"/>
                </a:moveTo>
                <a:lnTo>
                  <a:pt x="5028826" y="724591"/>
                </a:lnTo>
                <a:lnTo>
                  <a:pt x="5462211" y="724591"/>
                </a:lnTo>
                <a:lnTo>
                  <a:pt x="5462211" y="322073"/>
                </a:lnTo>
                <a:close/>
                <a:moveTo>
                  <a:pt x="4588140" y="322073"/>
                </a:moveTo>
                <a:lnTo>
                  <a:pt x="4588140" y="724591"/>
                </a:lnTo>
                <a:lnTo>
                  <a:pt x="5021524" y="724591"/>
                </a:lnTo>
                <a:lnTo>
                  <a:pt x="5021524" y="322073"/>
                </a:lnTo>
                <a:close/>
                <a:moveTo>
                  <a:pt x="4147451" y="322073"/>
                </a:moveTo>
                <a:lnTo>
                  <a:pt x="4147451" y="724591"/>
                </a:lnTo>
                <a:lnTo>
                  <a:pt x="4580836" y="724591"/>
                </a:lnTo>
                <a:lnTo>
                  <a:pt x="4580836" y="322073"/>
                </a:lnTo>
                <a:close/>
                <a:moveTo>
                  <a:pt x="3706762" y="322073"/>
                </a:moveTo>
                <a:lnTo>
                  <a:pt x="3706762" y="724591"/>
                </a:lnTo>
                <a:lnTo>
                  <a:pt x="4140150" y="724591"/>
                </a:lnTo>
                <a:lnTo>
                  <a:pt x="4140150" y="322073"/>
                </a:lnTo>
                <a:close/>
                <a:moveTo>
                  <a:pt x="3266074" y="322073"/>
                </a:moveTo>
                <a:lnTo>
                  <a:pt x="3266074" y="724591"/>
                </a:lnTo>
                <a:lnTo>
                  <a:pt x="3699460" y="724591"/>
                </a:lnTo>
                <a:lnTo>
                  <a:pt x="3699460" y="322073"/>
                </a:lnTo>
                <a:close/>
                <a:moveTo>
                  <a:pt x="2825386" y="322073"/>
                </a:moveTo>
                <a:lnTo>
                  <a:pt x="2825386" y="724591"/>
                </a:lnTo>
                <a:lnTo>
                  <a:pt x="3258772" y="724591"/>
                </a:lnTo>
                <a:lnTo>
                  <a:pt x="3258772" y="322073"/>
                </a:lnTo>
                <a:close/>
                <a:moveTo>
                  <a:pt x="2384699" y="322073"/>
                </a:moveTo>
                <a:lnTo>
                  <a:pt x="2384699" y="724591"/>
                </a:lnTo>
                <a:lnTo>
                  <a:pt x="2818085" y="724591"/>
                </a:lnTo>
                <a:lnTo>
                  <a:pt x="2818085" y="322073"/>
                </a:lnTo>
                <a:close/>
                <a:moveTo>
                  <a:pt x="1944011" y="322073"/>
                </a:moveTo>
                <a:lnTo>
                  <a:pt x="1944011" y="724591"/>
                </a:lnTo>
                <a:lnTo>
                  <a:pt x="2377397" y="724591"/>
                </a:lnTo>
                <a:lnTo>
                  <a:pt x="2377397" y="322073"/>
                </a:lnTo>
                <a:close/>
                <a:moveTo>
                  <a:pt x="1503321" y="322073"/>
                </a:moveTo>
                <a:lnTo>
                  <a:pt x="1503321" y="724591"/>
                </a:lnTo>
                <a:lnTo>
                  <a:pt x="1936709" y="724591"/>
                </a:lnTo>
                <a:lnTo>
                  <a:pt x="1936709" y="322073"/>
                </a:lnTo>
                <a:close/>
                <a:moveTo>
                  <a:pt x="1062633" y="322073"/>
                </a:moveTo>
                <a:lnTo>
                  <a:pt x="1062633" y="724591"/>
                </a:lnTo>
                <a:lnTo>
                  <a:pt x="1496019" y="724591"/>
                </a:lnTo>
                <a:lnTo>
                  <a:pt x="1496019" y="322073"/>
                </a:lnTo>
                <a:close/>
                <a:moveTo>
                  <a:pt x="621945" y="322073"/>
                </a:moveTo>
                <a:lnTo>
                  <a:pt x="621945" y="724591"/>
                </a:lnTo>
                <a:lnTo>
                  <a:pt x="1055332" y="724591"/>
                </a:lnTo>
                <a:lnTo>
                  <a:pt x="1055332" y="322073"/>
                </a:lnTo>
                <a:close/>
                <a:moveTo>
                  <a:pt x="181257" y="322073"/>
                </a:moveTo>
                <a:lnTo>
                  <a:pt x="181257" y="724591"/>
                </a:lnTo>
                <a:lnTo>
                  <a:pt x="614643" y="724591"/>
                </a:lnTo>
                <a:lnTo>
                  <a:pt x="614643" y="322073"/>
                </a:lnTo>
                <a:close/>
                <a:moveTo>
                  <a:pt x="173955" y="0"/>
                </a:moveTo>
                <a:lnTo>
                  <a:pt x="181257" y="0"/>
                </a:lnTo>
                <a:lnTo>
                  <a:pt x="181257" y="314771"/>
                </a:lnTo>
                <a:lnTo>
                  <a:pt x="614643" y="314771"/>
                </a:lnTo>
                <a:lnTo>
                  <a:pt x="614643" y="0"/>
                </a:lnTo>
                <a:lnTo>
                  <a:pt x="621945" y="0"/>
                </a:lnTo>
                <a:lnTo>
                  <a:pt x="621945" y="314771"/>
                </a:lnTo>
                <a:lnTo>
                  <a:pt x="1055332" y="314771"/>
                </a:lnTo>
                <a:lnTo>
                  <a:pt x="1055332" y="0"/>
                </a:lnTo>
                <a:lnTo>
                  <a:pt x="1062633" y="0"/>
                </a:lnTo>
                <a:lnTo>
                  <a:pt x="1062633" y="314771"/>
                </a:lnTo>
                <a:lnTo>
                  <a:pt x="1496019" y="314771"/>
                </a:lnTo>
                <a:lnTo>
                  <a:pt x="1496019" y="0"/>
                </a:lnTo>
                <a:lnTo>
                  <a:pt x="1503321" y="0"/>
                </a:lnTo>
                <a:lnTo>
                  <a:pt x="1503321" y="314771"/>
                </a:lnTo>
                <a:lnTo>
                  <a:pt x="1936709" y="314771"/>
                </a:lnTo>
                <a:lnTo>
                  <a:pt x="1936709" y="0"/>
                </a:lnTo>
                <a:lnTo>
                  <a:pt x="1944011" y="0"/>
                </a:lnTo>
                <a:lnTo>
                  <a:pt x="1944011" y="314771"/>
                </a:lnTo>
                <a:lnTo>
                  <a:pt x="2377397" y="314771"/>
                </a:lnTo>
                <a:lnTo>
                  <a:pt x="2377397" y="0"/>
                </a:lnTo>
                <a:lnTo>
                  <a:pt x="2384699" y="0"/>
                </a:lnTo>
                <a:lnTo>
                  <a:pt x="2384699" y="314771"/>
                </a:lnTo>
                <a:lnTo>
                  <a:pt x="2818085" y="314771"/>
                </a:lnTo>
                <a:lnTo>
                  <a:pt x="2818085" y="0"/>
                </a:lnTo>
                <a:lnTo>
                  <a:pt x="2825386" y="0"/>
                </a:lnTo>
                <a:lnTo>
                  <a:pt x="2825386" y="314771"/>
                </a:lnTo>
                <a:lnTo>
                  <a:pt x="3258772" y="314771"/>
                </a:lnTo>
                <a:lnTo>
                  <a:pt x="3258772" y="0"/>
                </a:lnTo>
                <a:lnTo>
                  <a:pt x="3266074" y="0"/>
                </a:lnTo>
                <a:lnTo>
                  <a:pt x="3266074" y="314771"/>
                </a:lnTo>
                <a:lnTo>
                  <a:pt x="3699460" y="314771"/>
                </a:lnTo>
                <a:lnTo>
                  <a:pt x="3699460" y="0"/>
                </a:lnTo>
                <a:lnTo>
                  <a:pt x="3706762" y="0"/>
                </a:lnTo>
                <a:lnTo>
                  <a:pt x="3706762" y="314771"/>
                </a:lnTo>
                <a:lnTo>
                  <a:pt x="4140150" y="314771"/>
                </a:lnTo>
                <a:lnTo>
                  <a:pt x="4140150" y="0"/>
                </a:lnTo>
                <a:lnTo>
                  <a:pt x="4147451" y="0"/>
                </a:lnTo>
                <a:lnTo>
                  <a:pt x="4147451" y="314771"/>
                </a:lnTo>
                <a:lnTo>
                  <a:pt x="4580836" y="314771"/>
                </a:lnTo>
                <a:lnTo>
                  <a:pt x="4580836" y="0"/>
                </a:lnTo>
                <a:lnTo>
                  <a:pt x="4588140" y="0"/>
                </a:lnTo>
                <a:lnTo>
                  <a:pt x="4588140" y="314771"/>
                </a:lnTo>
                <a:lnTo>
                  <a:pt x="5021524" y="314771"/>
                </a:lnTo>
                <a:lnTo>
                  <a:pt x="5021524" y="0"/>
                </a:lnTo>
                <a:lnTo>
                  <a:pt x="5028826" y="0"/>
                </a:lnTo>
                <a:lnTo>
                  <a:pt x="5028826" y="314771"/>
                </a:lnTo>
                <a:lnTo>
                  <a:pt x="5462211" y="314771"/>
                </a:lnTo>
                <a:lnTo>
                  <a:pt x="5462211" y="0"/>
                </a:lnTo>
                <a:lnTo>
                  <a:pt x="5469511" y="0"/>
                </a:lnTo>
                <a:lnTo>
                  <a:pt x="5469511" y="314771"/>
                </a:lnTo>
                <a:lnTo>
                  <a:pt x="5902896" y="314771"/>
                </a:lnTo>
                <a:lnTo>
                  <a:pt x="5902896" y="0"/>
                </a:lnTo>
                <a:lnTo>
                  <a:pt x="5910198" y="0"/>
                </a:lnTo>
                <a:lnTo>
                  <a:pt x="5910198" y="314771"/>
                </a:lnTo>
                <a:lnTo>
                  <a:pt x="6343584" y="314771"/>
                </a:lnTo>
                <a:lnTo>
                  <a:pt x="6343584" y="0"/>
                </a:lnTo>
                <a:lnTo>
                  <a:pt x="6350886" y="0"/>
                </a:lnTo>
                <a:lnTo>
                  <a:pt x="6350886" y="314771"/>
                </a:lnTo>
                <a:lnTo>
                  <a:pt x="6784272" y="314771"/>
                </a:lnTo>
                <a:lnTo>
                  <a:pt x="6784272" y="0"/>
                </a:lnTo>
                <a:lnTo>
                  <a:pt x="6791574" y="0"/>
                </a:lnTo>
                <a:lnTo>
                  <a:pt x="6791574" y="314771"/>
                </a:lnTo>
                <a:lnTo>
                  <a:pt x="7224960" y="314771"/>
                </a:lnTo>
                <a:lnTo>
                  <a:pt x="7224960" y="0"/>
                </a:lnTo>
                <a:lnTo>
                  <a:pt x="7232262" y="0"/>
                </a:lnTo>
                <a:lnTo>
                  <a:pt x="7232262" y="314771"/>
                </a:lnTo>
                <a:lnTo>
                  <a:pt x="7665648" y="314771"/>
                </a:lnTo>
                <a:lnTo>
                  <a:pt x="7665648" y="0"/>
                </a:lnTo>
                <a:lnTo>
                  <a:pt x="7672950" y="0"/>
                </a:lnTo>
                <a:lnTo>
                  <a:pt x="7672950" y="314771"/>
                </a:lnTo>
                <a:lnTo>
                  <a:pt x="8106336" y="314771"/>
                </a:lnTo>
                <a:lnTo>
                  <a:pt x="8106336" y="0"/>
                </a:lnTo>
                <a:lnTo>
                  <a:pt x="8113638" y="0"/>
                </a:lnTo>
                <a:lnTo>
                  <a:pt x="8113638" y="314771"/>
                </a:lnTo>
                <a:lnTo>
                  <a:pt x="8547024" y="314771"/>
                </a:lnTo>
                <a:lnTo>
                  <a:pt x="8547024" y="0"/>
                </a:lnTo>
                <a:lnTo>
                  <a:pt x="8554326" y="0"/>
                </a:lnTo>
                <a:lnTo>
                  <a:pt x="8554326" y="314771"/>
                </a:lnTo>
                <a:lnTo>
                  <a:pt x="8987712" y="314771"/>
                </a:lnTo>
                <a:lnTo>
                  <a:pt x="8987712" y="0"/>
                </a:lnTo>
                <a:lnTo>
                  <a:pt x="8995014" y="0"/>
                </a:lnTo>
                <a:lnTo>
                  <a:pt x="8995014" y="314771"/>
                </a:lnTo>
                <a:lnTo>
                  <a:pt x="9428400" y="314771"/>
                </a:lnTo>
                <a:lnTo>
                  <a:pt x="9428400" y="0"/>
                </a:lnTo>
                <a:lnTo>
                  <a:pt x="9435702" y="0"/>
                </a:lnTo>
                <a:lnTo>
                  <a:pt x="9435702" y="314771"/>
                </a:lnTo>
                <a:lnTo>
                  <a:pt x="9869088" y="314771"/>
                </a:lnTo>
                <a:lnTo>
                  <a:pt x="9869088" y="0"/>
                </a:lnTo>
                <a:lnTo>
                  <a:pt x="9876390" y="0"/>
                </a:lnTo>
                <a:lnTo>
                  <a:pt x="9876390" y="314771"/>
                </a:lnTo>
                <a:lnTo>
                  <a:pt x="10309776" y="314771"/>
                </a:lnTo>
                <a:lnTo>
                  <a:pt x="10309776" y="0"/>
                </a:lnTo>
                <a:lnTo>
                  <a:pt x="10317078" y="0"/>
                </a:lnTo>
                <a:lnTo>
                  <a:pt x="10317078" y="314771"/>
                </a:lnTo>
                <a:lnTo>
                  <a:pt x="10750464" y="314771"/>
                </a:lnTo>
                <a:lnTo>
                  <a:pt x="10750464" y="1486"/>
                </a:lnTo>
                <a:lnTo>
                  <a:pt x="10757766" y="2503"/>
                </a:lnTo>
                <a:lnTo>
                  <a:pt x="10757766" y="314771"/>
                </a:lnTo>
                <a:lnTo>
                  <a:pt x="11179987" y="314771"/>
                </a:lnTo>
                <a:lnTo>
                  <a:pt x="11187289" y="322073"/>
                </a:lnTo>
                <a:lnTo>
                  <a:pt x="10757766" y="322073"/>
                </a:lnTo>
                <a:lnTo>
                  <a:pt x="10757766" y="724591"/>
                </a:lnTo>
                <a:lnTo>
                  <a:pt x="11191152" y="724591"/>
                </a:lnTo>
                <a:lnTo>
                  <a:pt x="11191152" y="325936"/>
                </a:lnTo>
                <a:lnTo>
                  <a:pt x="11198454" y="333238"/>
                </a:lnTo>
                <a:lnTo>
                  <a:pt x="11198454" y="724591"/>
                </a:lnTo>
                <a:lnTo>
                  <a:pt x="11372400" y="724591"/>
                </a:lnTo>
                <a:lnTo>
                  <a:pt x="11372400" y="731893"/>
                </a:lnTo>
                <a:lnTo>
                  <a:pt x="11198454" y="731893"/>
                </a:lnTo>
                <a:lnTo>
                  <a:pt x="11198454" y="1134411"/>
                </a:lnTo>
                <a:lnTo>
                  <a:pt x="11372400" y="1134411"/>
                </a:lnTo>
                <a:lnTo>
                  <a:pt x="11372400" y="1141713"/>
                </a:lnTo>
                <a:lnTo>
                  <a:pt x="11198454" y="1141713"/>
                </a:lnTo>
                <a:lnTo>
                  <a:pt x="11198454" y="1544231"/>
                </a:lnTo>
                <a:lnTo>
                  <a:pt x="11372400" y="1544231"/>
                </a:lnTo>
                <a:lnTo>
                  <a:pt x="11372400" y="1551533"/>
                </a:lnTo>
                <a:lnTo>
                  <a:pt x="11198454" y="1551533"/>
                </a:lnTo>
                <a:lnTo>
                  <a:pt x="11198454" y="1954050"/>
                </a:lnTo>
                <a:lnTo>
                  <a:pt x="11372400" y="1954050"/>
                </a:lnTo>
                <a:lnTo>
                  <a:pt x="11372400" y="1961352"/>
                </a:lnTo>
                <a:lnTo>
                  <a:pt x="11198454" y="1961352"/>
                </a:lnTo>
                <a:lnTo>
                  <a:pt x="11198454" y="2363870"/>
                </a:lnTo>
                <a:lnTo>
                  <a:pt x="11372400" y="2363870"/>
                </a:lnTo>
                <a:lnTo>
                  <a:pt x="11372400" y="2371172"/>
                </a:lnTo>
                <a:lnTo>
                  <a:pt x="11198454" y="2371172"/>
                </a:lnTo>
                <a:lnTo>
                  <a:pt x="11198454" y="2773690"/>
                </a:lnTo>
                <a:lnTo>
                  <a:pt x="11372400" y="2773690"/>
                </a:lnTo>
                <a:lnTo>
                  <a:pt x="11372400" y="2780992"/>
                </a:lnTo>
                <a:lnTo>
                  <a:pt x="11198454" y="2780992"/>
                </a:lnTo>
                <a:lnTo>
                  <a:pt x="11198454" y="3183510"/>
                </a:lnTo>
                <a:lnTo>
                  <a:pt x="11372400" y="3183510"/>
                </a:lnTo>
                <a:lnTo>
                  <a:pt x="11372400" y="3190812"/>
                </a:lnTo>
                <a:lnTo>
                  <a:pt x="11198454" y="3190812"/>
                </a:lnTo>
                <a:lnTo>
                  <a:pt x="11198454" y="3593330"/>
                </a:lnTo>
                <a:lnTo>
                  <a:pt x="11372400" y="3593330"/>
                </a:lnTo>
                <a:lnTo>
                  <a:pt x="11372400" y="3600632"/>
                </a:lnTo>
                <a:lnTo>
                  <a:pt x="11198454" y="3600632"/>
                </a:lnTo>
                <a:lnTo>
                  <a:pt x="11198454" y="4003150"/>
                </a:lnTo>
                <a:lnTo>
                  <a:pt x="11372400" y="4003150"/>
                </a:lnTo>
                <a:lnTo>
                  <a:pt x="11372400" y="4010452"/>
                </a:lnTo>
                <a:lnTo>
                  <a:pt x="11198454" y="4010452"/>
                </a:lnTo>
                <a:lnTo>
                  <a:pt x="11198454" y="4412970"/>
                </a:lnTo>
                <a:lnTo>
                  <a:pt x="11372400" y="4412970"/>
                </a:lnTo>
                <a:lnTo>
                  <a:pt x="11372400" y="4420272"/>
                </a:lnTo>
                <a:lnTo>
                  <a:pt x="11198454" y="4420272"/>
                </a:lnTo>
                <a:lnTo>
                  <a:pt x="11198454" y="4822790"/>
                </a:lnTo>
                <a:lnTo>
                  <a:pt x="11372400" y="4822790"/>
                </a:lnTo>
                <a:lnTo>
                  <a:pt x="11372400" y="4830092"/>
                </a:lnTo>
                <a:lnTo>
                  <a:pt x="11198454" y="4830092"/>
                </a:lnTo>
                <a:lnTo>
                  <a:pt x="11198454" y="5232610"/>
                </a:lnTo>
                <a:lnTo>
                  <a:pt x="11372400" y="5232610"/>
                </a:lnTo>
                <a:lnTo>
                  <a:pt x="11372400" y="5239912"/>
                </a:lnTo>
                <a:lnTo>
                  <a:pt x="11198454" y="5239912"/>
                </a:lnTo>
                <a:lnTo>
                  <a:pt x="11198454" y="5642430"/>
                </a:lnTo>
                <a:lnTo>
                  <a:pt x="11372400" y="5642430"/>
                </a:lnTo>
                <a:lnTo>
                  <a:pt x="11372400" y="5649732"/>
                </a:lnTo>
                <a:lnTo>
                  <a:pt x="11198454" y="5649732"/>
                </a:lnTo>
                <a:lnTo>
                  <a:pt x="11198454" y="5929200"/>
                </a:lnTo>
                <a:lnTo>
                  <a:pt x="11191152" y="5929200"/>
                </a:lnTo>
                <a:lnTo>
                  <a:pt x="11191152" y="5649732"/>
                </a:lnTo>
                <a:lnTo>
                  <a:pt x="10757766" y="5649732"/>
                </a:lnTo>
                <a:lnTo>
                  <a:pt x="10757766" y="5929200"/>
                </a:lnTo>
                <a:lnTo>
                  <a:pt x="10750464" y="5929200"/>
                </a:lnTo>
                <a:lnTo>
                  <a:pt x="10750464" y="5649732"/>
                </a:lnTo>
                <a:lnTo>
                  <a:pt x="10317078" y="5649732"/>
                </a:lnTo>
                <a:lnTo>
                  <a:pt x="10317078" y="5929200"/>
                </a:lnTo>
                <a:lnTo>
                  <a:pt x="10309776" y="5929200"/>
                </a:lnTo>
                <a:lnTo>
                  <a:pt x="10309776" y="5649732"/>
                </a:lnTo>
                <a:lnTo>
                  <a:pt x="9876390" y="5649732"/>
                </a:lnTo>
                <a:lnTo>
                  <a:pt x="9876390" y="5929200"/>
                </a:lnTo>
                <a:lnTo>
                  <a:pt x="9869088" y="5929200"/>
                </a:lnTo>
                <a:lnTo>
                  <a:pt x="9869088" y="5649732"/>
                </a:lnTo>
                <a:lnTo>
                  <a:pt x="9435702" y="5649732"/>
                </a:lnTo>
                <a:lnTo>
                  <a:pt x="9435702" y="5929200"/>
                </a:lnTo>
                <a:lnTo>
                  <a:pt x="9428400" y="5929200"/>
                </a:lnTo>
                <a:lnTo>
                  <a:pt x="9428400" y="5649732"/>
                </a:lnTo>
                <a:lnTo>
                  <a:pt x="8995014" y="5649732"/>
                </a:lnTo>
                <a:lnTo>
                  <a:pt x="8995014" y="5929200"/>
                </a:lnTo>
                <a:lnTo>
                  <a:pt x="8987712" y="5929200"/>
                </a:lnTo>
                <a:lnTo>
                  <a:pt x="8987712" y="5649732"/>
                </a:lnTo>
                <a:lnTo>
                  <a:pt x="8554326" y="5649732"/>
                </a:lnTo>
                <a:lnTo>
                  <a:pt x="8554326" y="5929200"/>
                </a:lnTo>
                <a:lnTo>
                  <a:pt x="8547024" y="5929200"/>
                </a:lnTo>
                <a:lnTo>
                  <a:pt x="8547024" y="5649732"/>
                </a:lnTo>
                <a:lnTo>
                  <a:pt x="8113638" y="5649732"/>
                </a:lnTo>
                <a:lnTo>
                  <a:pt x="8113638" y="5929200"/>
                </a:lnTo>
                <a:lnTo>
                  <a:pt x="8106336" y="5929200"/>
                </a:lnTo>
                <a:lnTo>
                  <a:pt x="8106336" y="5649732"/>
                </a:lnTo>
                <a:lnTo>
                  <a:pt x="7672950" y="5649732"/>
                </a:lnTo>
                <a:lnTo>
                  <a:pt x="7672950" y="5929200"/>
                </a:lnTo>
                <a:lnTo>
                  <a:pt x="7665648" y="5929200"/>
                </a:lnTo>
                <a:lnTo>
                  <a:pt x="7665648" y="5649732"/>
                </a:lnTo>
                <a:lnTo>
                  <a:pt x="7232262" y="5649732"/>
                </a:lnTo>
                <a:lnTo>
                  <a:pt x="7232262" y="5929200"/>
                </a:lnTo>
                <a:lnTo>
                  <a:pt x="7224960" y="5929200"/>
                </a:lnTo>
                <a:lnTo>
                  <a:pt x="7224960" y="5649732"/>
                </a:lnTo>
                <a:lnTo>
                  <a:pt x="6791574" y="5649732"/>
                </a:lnTo>
                <a:lnTo>
                  <a:pt x="6791574" y="5929200"/>
                </a:lnTo>
                <a:lnTo>
                  <a:pt x="6784272" y="5929200"/>
                </a:lnTo>
                <a:lnTo>
                  <a:pt x="6784272" y="5649732"/>
                </a:lnTo>
                <a:lnTo>
                  <a:pt x="6350886" y="5649732"/>
                </a:lnTo>
                <a:lnTo>
                  <a:pt x="6350886" y="5929200"/>
                </a:lnTo>
                <a:lnTo>
                  <a:pt x="6343584" y="5929200"/>
                </a:lnTo>
                <a:lnTo>
                  <a:pt x="6343584" y="5649732"/>
                </a:lnTo>
                <a:lnTo>
                  <a:pt x="5910198" y="5649732"/>
                </a:lnTo>
                <a:lnTo>
                  <a:pt x="5910198" y="5929200"/>
                </a:lnTo>
                <a:lnTo>
                  <a:pt x="5902896" y="5929200"/>
                </a:lnTo>
                <a:lnTo>
                  <a:pt x="5902896" y="5649732"/>
                </a:lnTo>
                <a:lnTo>
                  <a:pt x="5469511" y="5649732"/>
                </a:lnTo>
                <a:lnTo>
                  <a:pt x="5469511" y="5929200"/>
                </a:lnTo>
                <a:lnTo>
                  <a:pt x="5462211" y="5929200"/>
                </a:lnTo>
                <a:lnTo>
                  <a:pt x="5462211" y="5649732"/>
                </a:lnTo>
                <a:lnTo>
                  <a:pt x="5028826" y="5649732"/>
                </a:lnTo>
                <a:lnTo>
                  <a:pt x="5028826" y="5929200"/>
                </a:lnTo>
                <a:lnTo>
                  <a:pt x="5021524" y="5929200"/>
                </a:lnTo>
                <a:lnTo>
                  <a:pt x="5021524" y="5649732"/>
                </a:lnTo>
                <a:lnTo>
                  <a:pt x="4588140" y="5649732"/>
                </a:lnTo>
                <a:lnTo>
                  <a:pt x="4588140" y="5929200"/>
                </a:lnTo>
                <a:lnTo>
                  <a:pt x="4580836" y="5929200"/>
                </a:lnTo>
                <a:lnTo>
                  <a:pt x="4580836" y="5649732"/>
                </a:lnTo>
                <a:lnTo>
                  <a:pt x="4147451" y="5649732"/>
                </a:lnTo>
                <a:lnTo>
                  <a:pt x="4147451" y="5929200"/>
                </a:lnTo>
                <a:lnTo>
                  <a:pt x="4140150" y="5929200"/>
                </a:lnTo>
                <a:lnTo>
                  <a:pt x="4140150" y="5649732"/>
                </a:lnTo>
                <a:lnTo>
                  <a:pt x="3706762" y="5649732"/>
                </a:lnTo>
                <a:lnTo>
                  <a:pt x="3706762" y="5929200"/>
                </a:lnTo>
                <a:lnTo>
                  <a:pt x="3699460" y="5929200"/>
                </a:lnTo>
                <a:lnTo>
                  <a:pt x="3699460" y="5649732"/>
                </a:lnTo>
                <a:lnTo>
                  <a:pt x="3266074" y="5649732"/>
                </a:lnTo>
                <a:lnTo>
                  <a:pt x="3266074" y="5929200"/>
                </a:lnTo>
                <a:lnTo>
                  <a:pt x="3258772" y="5929200"/>
                </a:lnTo>
                <a:lnTo>
                  <a:pt x="3258772" y="5649732"/>
                </a:lnTo>
                <a:lnTo>
                  <a:pt x="2825386" y="5649732"/>
                </a:lnTo>
                <a:lnTo>
                  <a:pt x="2825386" y="5929200"/>
                </a:lnTo>
                <a:lnTo>
                  <a:pt x="2818085" y="5929200"/>
                </a:lnTo>
                <a:lnTo>
                  <a:pt x="2818085" y="5649732"/>
                </a:lnTo>
                <a:lnTo>
                  <a:pt x="2384699" y="5649732"/>
                </a:lnTo>
                <a:lnTo>
                  <a:pt x="2384699" y="5929200"/>
                </a:lnTo>
                <a:lnTo>
                  <a:pt x="2377397" y="5929200"/>
                </a:lnTo>
                <a:lnTo>
                  <a:pt x="2377397" y="5649732"/>
                </a:lnTo>
                <a:lnTo>
                  <a:pt x="1944011" y="5649732"/>
                </a:lnTo>
                <a:lnTo>
                  <a:pt x="1944011" y="5929200"/>
                </a:lnTo>
                <a:lnTo>
                  <a:pt x="1936709" y="5929200"/>
                </a:lnTo>
                <a:lnTo>
                  <a:pt x="1936709" y="5649732"/>
                </a:lnTo>
                <a:lnTo>
                  <a:pt x="1503321" y="5649732"/>
                </a:lnTo>
                <a:lnTo>
                  <a:pt x="1503321" y="5929200"/>
                </a:lnTo>
                <a:lnTo>
                  <a:pt x="1496019" y="5929200"/>
                </a:lnTo>
                <a:lnTo>
                  <a:pt x="1496019" y="5649732"/>
                </a:lnTo>
                <a:lnTo>
                  <a:pt x="1062633" y="5649732"/>
                </a:lnTo>
                <a:lnTo>
                  <a:pt x="1062633" y="5929200"/>
                </a:lnTo>
                <a:lnTo>
                  <a:pt x="1055332" y="5929200"/>
                </a:lnTo>
                <a:lnTo>
                  <a:pt x="1055332" y="5649732"/>
                </a:lnTo>
                <a:lnTo>
                  <a:pt x="621945" y="5649732"/>
                </a:lnTo>
                <a:lnTo>
                  <a:pt x="621945" y="5927716"/>
                </a:lnTo>
                <a:lnTo>
                  <a:pt x="614643" y="5926699"/>
                </a:lnTo>
                <a:lnTo>
                  <a:pt x="614643" y="5649732"/>
                </a:lnTo>
                <a:lnTo>
                  <a:pt x="227716" y="5649732"/>
                </a:lnTo>
                <a:lnTo>
                  <a:pt x="220414" y="5642430"/>
                </a:lnTo>
                <a:lnTo>
                  <a:pt x="614643" y="5642430"/>
                </a:lnTo>
                <a:lnTo>
                  <a:pt x="614643" y="5239912"/>
                </a:lnTo>
                <a:lnTo>
                  <a:pt x="181257" y="5239912"/>
                </a:lnTo>
                <a:lnTo>
                  <a:pt x="181257" y="5603273"/>
                </a:lnTo>
                <a:lnTo>
                  <a:pt x="173955" y="5595971"/>
                </a:lnTo>
                <a:lnTo>
                  <a:pt x="173955" y="5239912"/>
                </a:lnTo>
                <a:lnTo>
                  <a:pt x="0" y="5239912"/>
                </a:lnTo>
                <a:lnTo>
                  <a:pt x="0" y="5232610"/>
                </a:lnTo>
                <a:lnTo>
                  <a:pt x="173955" y="5232610"/>
                </a:lnTo>
                <a:lnTo>
                  <a:pt x="173955" y="4830092"/>
                </a:lnTo>
                <a:lnTo>
                  <a:pt x="0" y="4830092"/>
                </a:lnTo>
                <a:lnTo>
                  <a:pt x="0" y="4822790"/>
                </a:lnTo>
                <a:lnTo>
                  <a:pt x="173955" y="4822790"/>
                </a:lnTo>
                <a:lnTo>
                  <a:pt x="173955" y="4420272"/>
                </a:lnTo>
                <a:lnTo>
                  <a:pt x="1" y="4420272"/>
                </a:lnTo>
                <a:lnTo>
                  <a:pt x="1" y="4412970"/>
                </a:lnTo>
                <a:lnTo>
                  <a:pt x="173955" y="4412970"/>
                </a:lnTo>
                <a:lnTo>
                  <a:pt x="173955" y="4010452"/>
                </a:lnTo>
                <a:lnTo>
                  <a:pt x="1" y="4010452"/>
                </a:lnTo>
                <a:lnTo>
                  <a:pt x="1" y="4003150"/>
                </a:lnTo>
                <a:lnTo>
                  <a:pt x="173955" y="4003150"/>
                </a:lnTo>
                <a:lnTo>
                  <a:pt x="173955" y="3600632"/>
                </a:lnTo>
                <a:lnTo>
                  <a:pt x="1" y="3600632"/>
                </a:lnTo>
                <a:lnTo>
                  <a:pt x="1" y="3593330"/>
                </a:lnTo>
                <a:lnTo>
                  <a:pt x="173955" y="3593330"/>
                </a:lnTo>
                <a:lnTo>
                  <a:pt x="173955" y="3190812"/>
                </a:lnTo>
                <a:lnTo>
                  <a:pt x="1" y="3190812"/>
                </a:lnTo>
                <a:lnTo>
                  <a:pt x="1" y="3183510"/>
                </a:lnTo>
                <a:lnTo>
                  <a:pt x="173955" y="3183510"/>
                </a:lnTo>
                <a:lnTo>
                  <a:pt x="173955" y="2780992"/>
                </a:lnTo>
                <a:lnTo>
                  <a:pt x="1" y="2780992"/>
                </a:lnTo>
                <a:lnTo>
                  <a:pt x="1" y="2773690"/>
                </a:lnTo>
                <a:lnTo>
                  <a:pt x="173955" y="2773690"/>
                </a:lnTo>
                <a:lnTo>
                  <a:pt x="173955" y="2371172"/>
                </a:lnTo>
                <a:lnTo>
                  <a:pt x="1" y="2371172"/>
                </a:lnTo>
                <a:lnTo>
                  <a:pt x="1" y="2363870"/>
                </a:lnTo>
                <a:lnTo>
                  <a:pt x="173955" y="2363870"/>
                </a:lnTo>
                <a:lnTo>
                  <a:pt x="173955" y="1961352"/>
                </a:lnTo>
                <a:lnTo>
                  <a:pt x="2" y="1961352"/>
                </a:lnTo>
                <a:lnTo>
                  <a:pt x="2" y="1954050"/>
                </a:lnTo>
                <a:lnTo>
                  <a:pt x="173955" y="1954050"/>
                </a:lnTo>
                <a:lnTo>
                  <a:pt x="173955" y="1551533"/>
                </a:lnTo>
                <a:lnTo>
                  <a:pt x="2" y="1551533"/>
                </a:lnTo>
                <a:lnTo>
                  <a:pt x="2" y="1544231"/>
                </a:lnTo>
                <a:lnTo>
                  <a:pt x="173955" y="1544231"/>
                </a:lnTo>
                <a:lnTo>
                  <a:pt x="173955" y="1141713"/>
                </a:lnTo>
                <a:lnTo>
                  <a:pt x="2" y="1141713"/>
                </a:lnTo>
                <a:lnTo>
                  <a:pt x="2" y="1134411"/>
                </a:lnTo>
                <a:lnTo>
                  <a:pt x="173955" y="1134411"/>
                </a:lnTo>
                <a:lnTo>
                  <a:pt x="173955" y="731893"/>
                </a:lnTo>
                <a:lnTo>
                  <a:pt x="2" y="731893"/>
                </a:lnTo>
                <a:lnTo>
                  <a:pt x="2" y="724591"/>
                </a:lnTo>
                <a:lnTo>
                  <a:pt x="173955" y="724591"/>
                </a:lnTo>
                <a:lnTo>
                  <a:pt x="173955" y="322073"/>
                </a:lnTo>
                <a:lnTo>
                  <a:pt x="2" y="322073"/>
                </a:lnTo>
                <a:lnTo>
                  <a:pt x="2" y="314771"/>
                </a:lnTo>
                <a:lnTo>
                  <a:pt x="173955" y="31477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2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7047948" y="1063563"/>
            <a:ext cx="4485792" cy="4979005"/>
          </a:xfrm>
          <a:custGeom>
            <a:avLst/>
            <a:gdLst>
              <a:gd name="connsiteX0" fmla="*/ 127000 w 4640262"/>
              <a:gd name="connsiteY0" fmla="*/ 0 h 4855166"/>
              <a:gd name="connsiteX1" fmla="*/ 4016058 w 4640262"/>
              <a:gd name="connsiteY1" fmla="*/ 0 h 4855166"/>
              <a:gd name="connsiteX2" fmla="*/ 4232861 w 4640262"/>
              <a:gd name="connsiteY2" fmla="*/ 89803 h 4855166"/>
              <a:gd name="connsiteX3" fmla="*/ 4550460 w 4640262"/>
              <a:gd name="connsiteY3" fmla="*/ 407401 h 4855166"/>
              <a:gd name="connsiteX4" fmla="*/ 4640262 w 4640262"/>
              <a:gd name="connsiteY4" fmla="*/ 624204 h 4855166"/>
              <a:gd name="connsiteX5" fmla="*/ 4640262 w 4640262"/>
              <a:gd name="connsiteY5" fmla="*/ 4728166 h 4855166"/>
              <a:gd name="connsiteX6" fmla="*/ 4640262 w 4640262"/>
              <a:gd name="connsiteY6" fmla="*/ 4855166 h 4855166"/>
              <a:gd name="connsiteX7" fmla="*/ 4640262 w 4640262"/>
              <a:gd name="connsiteY7" fmla="*/ 4855166 h 4855166"/>
              <a:gd name="connsiteX8" fmla="*/ 4513262 w 4640262"/>
              <a:gd name="connsiteY8" fmla="*/ 4855166 h 4855166"/>
              <a:gd name="connsiteX9" fmla="*/ 624204 w 4640262"/>
              <a:gd name="connsiteY9" fmla="*/ 4855166 h 4855166"/>
              <a:gd name="connsiteX10" fmla="*/ 407402 w 4640262"/>
              <a:gd name="connsiteY10" fmla="*/ 4765363 h 4855166"/>
              <a:gd name="connsiteX11" fmla="*/ 89803 w 4640262"/>
              <a:gd name="connsiteY11" fmla="*/ 4447765 h 4855166"/>
              <a:gd name="connsiteX12" fmla="*/ 0 w 4640262"/>
              <a:gd name="connsiteY12" fmla="*/ 4230962 h 4855166"/>
              <a:gd name="connsiteX13" fmla="*/ 0 w 4640262"/>
              <a:gd name="connsiteY13" fmla="*/ 127000 h 4855166"/>
              <a:gd name="connsiteX14" fmla="*/ 127000 w 4640262"/>
              <a:gd name="connsiteY14" fmla="*/ 0 h 4855166"/>
            </a:gdLst>
            <a:ahLst/>
            <a:cxnLst/>
            <a:rect l="l" t="t" r="r" b="b"/>
            <a:pathLst>
              <a:path w="4640262" h="4855166">
                <a:moveTo>
                  <a:pt x="127000" y="0"/>
                </a:moveTo>
                <a:lnTo>
                  <a:pt x="4016058" y="0"/>
                </a:lnTo>
                <a:cubicBezTo>
                  <a:pt x="4016058" y="0"/>
                  <a:pt x="4139338" y="8980"/>
                  <a:pt x="4232861" y="89803"/>
                </a:cubicBezTo>
                <a:lnTo>
                  <a:pt x="4550460" y="407401"/>
                </a:lnTo>
                <a:cubicBezTo>
                  <a:pt x="4550460" y="407401"/>
                  <a:pt x="4631282" y="500924"/>
                  <a:pt x="4640262" y="624204"/>
                </a:cubicBezTo>
                <a:lnTo>
                  <a:pt x="4640262" y="4728166"/>
                </a:lnTo>
                <a:cubicBezTo>
                  <a:pt x="4640262" y="4728166"/>
                  <a:pt x="4640262" y="4842466"/>
                  <a:pt x="4640262" y="4855166"/>
                </a:cubicBezTo>
                <a:lnTo>
                  <a:pt x="4640262" y="4855166"/>
                </a:lnTo>
                <a:cubicBezTo>
                  <a:pt x="4640262" y="4855166"/>
                  <a:pt x="4627562" y="4855166"/>
                  <a:pt x="4513262" y="4855166"/>
                </a:cubicBezTo>
                <a:lnTo>
                  <a:pt x="624204" y="4855166"/>
                </a:lnTo>
                <a:cubicBezTo>
                  <a:pt x="624204" y="4855166"/>
                  <a:pt x="500924" y="4846186"/>
                  <a:pt x="407402" y="4765363"/>
                </a:cubicBezTo>
                <a:lnTo>
                  <a:pt x="89803" y="4447765"/>
                </a:lnTo>
                <a:cubicBezTo>
                  <a:pt x="89803" y="4447765"/>
                  <a:pt x="8980" y="4354242"/>
                  <a:pt x="0" y="4230962"/>
                </a:cubicBezTo>
                <a:lnTo>
                  <a:pt x="0" y="127000"/>
                </a:lnTo>
                <a:cubicBezTo>
                  <a:pt x="0" y="127000"/>
                  <a:pt x="12700" y="12700"/>
                  <a:pt x="127000" y="0"/>
                </a:cubicBezTo>
              </a:path>
            </a:pathLst>
          </a:custGeom>
          <a:gradFill>
            <a:gsLst>
              <a:gs pos="0">
                <a:schemeClr val="accent2">
                  <a:alpha val="95000"/>
                </a:schemeClr>
              </a:gs>
              <a:gs pos="100000">
                <a:schemeClr val="accent2">
                  <a:lumMod val="60000"/>
                  <a:lumOff val="40000"/>
                  <a:alpha val="97000"/>
                </a:schemeClr>
              </a:gs>
            </a:gsLst>
            <a:lin ang="13500000" scaled="0"/>
          </a:gradFill>
          <a:ln w="12700" cap="sq">
            <a:noFill/>
            <a:miter/>
          </a:ln>
          <a:effectLst>
            <a:outerShdw blurRad="368300" dist="152400" dir="2700000" algn="tl" rotWithShape="0">
              <a:schemeClr val="accent1">
                <a:lumMod val="75000"/>
                <a:alpha val="32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alphaModFix amt="100000"/>
          </a:blip>
          <a:srcRect l="16246" r="16246"/>
          <a:stretch>
            <a:fillRect/>
          </a:stretch>
        </p:blipFill>
        <p:spPr>
          <a:xfrm>
            <a:off x="7205632" y="1821970"/>
            <a:ext cx="4170424" cy="3462190"/>
          </a:xfrm>
          <a:custGeom>
            <a:avLst/>
            <a:gdLst>
              <a:gd name="connsiteX0" fmla="*/ 0 w 4456112"/>
              <a:gd name="connsiteY0" fmla="*/ 0 h 3699362"/>
              <a:gd name="connsiteX1" fmla="*/ 4456112 w 4456112"/>
              <a:gd name="connsiteY1" fmla="*/ 0 h 3699362"/>
              <a:gd name="connsiteX2" fmla="*/ 4456112 w 4456112"/>
              <a:gd name="connsiteY2" fmla="*/ 3699362 h 3699362"/>
              <a:gd name="connsiteX3" fmla="*/ 0 w 4456112"/>
              <a:gd name="connsiteY3" fmla="*/ 3699362 h 3699362"/>
            </a:gdLst>
            <a:ahLst/>
            <a:cxnLst/>
            <a:rect l="l" t="t" r="r" b="b"/>
            <a:pathLst>
              <a:path w="4456112" h="3699362">
                <a:moveTo>
                  <a:pt x="0" y="0"/>
                </a:moveTo>
                <a:lnTo>
                  <a:pt x="4456112" y="0"/>
                </a:lnTo>
                <a:lnTo>
                  <a:pt x="4456112" y="3699362"/>
                </a:lnTo>
                <a:lnTo>
                  <a:pt x="0" y="3699362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9" name="标题 1"/>
          <p:cNvSpPr txBox="1"/>
          <p:nvPr/>
        </p:nvSpPr>
        <p:spPr>
          <a:xfrm>
            <a:off x="7360636" y="1367965"/>
            <a:ext cx="2678120" cy="166688"/>
          </a:xfrm>
          <a:custGeom>
            <a:avLst/>
            <a:gdLst>
              <a:gd name="connsiteX0" fmla="*/ 2511432 w 2678120"/>
              <a:gd name="connsiteY0" fmla="*/ 0 h 166688"/>
              <a:gd name="connsiteX1" fmla="*/ 2594776 w 2678120"/>
              <a:gd name="connsiteY1" fmla="*/ 0 h 166688"/>
              <a:gd name="connsiteX2" fmla="*/ 2678120 w 2678120"/>
              <a:gd name="connsiteY2" fmla="*/ 83344 h 166688"/>
              <a:gd name="connsiteX3" fmla="*/ 2594776 w 2678120"/>
              <a:gd name="connsiteY3" fmla="*/ 166688 h 166688"/>
              <a:gd name="connsiteX4" fmla="*/ 2511432 w 2678120"/>
              <a:gd name="connsiteY4" fmla="*/ 166688 h 166688"/>
              <a:gd name="connsiteX5" fmla="*/ 2594776 w 2678120"/>
              <a:gd name="connsiteY5" fmla="*/ 83344 h 166688"/>
              <a:gd name="connsiteX6" fmla="*/ 2302146 w 2678120"/>
              <a:gd name="connsiteY6" fmla="*/ 0 h 166688"/>
              <a:gd name="connsiteX7" fmla="*/ 2385490 w 2678120"/>
              <a:gd name="connsiteY7" fmla="*/ 0 h 166688"/>
              <a:gd name="connsiteX8" fmla="*/ 2468834 w 2678120"/>
              <a:gd name="connsiteY8" fmla="*/ 83344 h 166688"/>
              <a:gd name="connsiteX9" fmla="*/ 2385490 w 2678120"/>
              <a:gd name="connsiteY9" fmla="*/ 166688 h 166688"/>
              <a:gd name="connsiteX10" fmla="*/ 2302146 w 2678120"/>
              <a:gd name="connsiteY10" fmla="*/ 166688 h 166688"/>
              <a:gd name="connsiteX11" fmla="*/ 2385490 w 2678120"/>
              <a:gd name="connsiteY11" fmla="*/ 83344 h 166688"/>
              <a:gd name="connsiteX12" fmla="*/ 2092860 w 2678120"/>
              <a:gd name="connsiteY12" fmla="*/ 0 h 166688"/>
              <a:gd name="connsiteX13" fmla="*/ 2176204 w 2678120"/>
              <a:gd name="connsiteY13" fmla="*/ 0 h 166688"/>
              <a:gd name="connsiteX14" fmla="*/ 2259548 w 2678120"/>
              <a:gd name="connsiteY14" fmla="*/ 83344 h 166688"/>
              <a:gd name="connsiteX15" fmla="*/ 2176204 w 2678120"/>
              <a:gd name="connsiteY15" fmla="*/ 166688 h 166688"/>
              <a:gd name="connsiteX16" fmla="*/ 2092860 w 2678120"/>
              <a:gd name="connsiteY16" fmla="*/ 166688 h 166688"/>
              <a:gd name="connsiteX17" fmla="*/ 2176204 w 2678120"/>
              <a:gd name="connsiteY17" fmla="*/ 83344 h 166688"/>
              <a:gd name="connsiteX18" fmla="*/ 1883574 w 2678120"/>
              <a:gd name="connsiteY18" fmla="*/ 0 h 166688"/>
              <a:gd name="connsiteX19" fmla="*/ 1966918 w 2678120"/>
              <a:gd name="connsiteY19" fmla="*/ 0 h 166688"/>
              <a:gd name="connsiteX20" fmla="*/ 2050262 w 2678120"/>
              <a:gd name="connsiteY20" fmla="*/ 83344 h 166688"/>
              <a:gd name="connsiteX21" fmla="*/ 1966918 w 2678120"/>
              <a:gd name="connsiteY21" fmla="*/ 166688 h 166688"/>
              <a:gd name="connsiteX22" fmla="*/ 1883574 w 2678120"/>
              <a:gd name="connsiteY22" fmla="*/ 166688 h 166688"/>
              <a:gd name="connsiteX23" fmla="*/ 1966918 w 2678120"/>
              <a:gd name="connsiteY23" fmla="*/ 83344 h 166688"/>
              <a:gd name="connsiteX24" fmla="*/ 1674288 w 2678120"/>
              <a:gd name="connsiteY24" fmla="*/ 0 h 166688"/>
              <a:gd name="connsiteX25" fmla="*/ 1757632 w 2678120"/>
              <a:gd name="connsiteY25" fmla="*/ 0 h 166688"/>
              <a:gd name="connsiteX26" fmla="*/ 1840976 w 2678120"/>
              <a:gd name="connsiteY26" fmla="*/ 83344 h 166688"/>
              <a:gd name="connsiteX27" fmla="*/ 1757632 w 2678120"/>
              <a:gd name="connsiteY27" fmla="*/ 166688 h 166688"/>
              <a:gd name="connsiteX28" fmla="*/ 1674288 w 2678120"/>
              <a:gd name="connsiteY28" fmla="*/ 166688 h 166688"/>
              <a:gd name="connsiteX29" fmla="*/ 1757632 w 2678120"/>
              <a:gd name="connsiteY29" fmla="*/ 83344 h 166688"/>
              <a:gd name="connsiteX30" fmla="*/ 1465002 w 2678120"/>
              <a:gd name="connsiteY30" fmla="*/ 0 h 166688"/>
              <a:gd name="connsiteX31" fmla="*/ 1548346 w 2678120"/>
              <a:gd name="connsiteY31" fmla="*/ 0 h 166688"/>
              <a:gd name="connsiteX32" fmla="*/ 1631690 w 2678120"/>
              <a:gd name="connsiteY32" fmla="*/ 83344 h 166688"/>
              <a:gd name="connsiteX33" fmla="*/ 1548346 w 2678120"/>
              <a:gd name="connsiteY33" fmla="*/ 166688 h 166688"/>
              <a:gd name="connsiteX34" fmla="*/ 1465002 w 2678120"/>
              <a:gd name="connsiteY34" fmla="*/ 166688 h 166688"/>
              <a:gd name="connsiteX35" fmla="*/ 1548346 w 2678120"/>
              <a:gd name="connsiteY35" fmla="*/ 83344 h 166688"/>
              <a:gd name="connsiteX36" fmla="*/ 1255716 w 2678120"/>
              <a:gd name="connsiteY36" fmla="*/ 0 h 166688"/>
              <a:gd name="connsiteX37" fmla="*/ 1339060 w 2678120"/>
              <a:gd name="connsiteY37" fmla="*/ 0 h 166688"/>
              <a:gd name="connsiteX38" fmla="*/ 1422404 w 2678120"/>
              <a:gd name="connsiteY38" fmla="*/ 83344 h 166688"/>
              <a:gd name="connsiteX39" fmla="*/ 1339060 w 2678120"/>
              <a:gd name="connsiteY39" fmla="*/ 166688 h 166688"/>
              <a:gd name="connsiteX40" fmla="*/ 1255716 w 2678120"/>
              <a:gd name="connsiteY40" fmla="*/ 166688 h 166688"/>
              <a:gd name="connsiteX41" fmla="*/ 1339060 w 2678120"/>
              <a:gd name="connsiteY41" fmla="*/ 83344 h 166688"/>
              <a:gd name="connsiteX42" fmla="*/ 1046430 w 2678120"/>
              <a:gd name="connsiteY42" fmla="*/ 0 h 166688"/>
              <a:gd name="connsiteX43" fmla="*/ 1129774 w 2678120"/>
              <a:gd name="connsiteY43" fmla="*/ 0 h 166688"/>
              <a:gd name="connsiteX44" fmla="*/ 1213118 w 2678120"/>
              <a:gd name="connsiteY44" fmla="*/ 83344 h 166688"/>
              <a:gd name="connsiteX45" fmla="*/ 1129774 w 2678120"/>
              <a:gd name="connsiteY45" fmla="*/ 166688 h 166688"/>
              <a:gd name="connsiteX46" fmla="*/ 1046430 w 2678120"/>
              <a:gd name="connsiteY46" fmla="*/ 166688 h 166688"/>
              <a:gd name="connsiteX47" fmla="*/ 1129774 w 2678120"/>
              <a:gd name="connsiteY47" fmla="*/ 83344 h 166688"/>
              <a:gd name="connsiteX48" fmla="*/ 837144 w 2678120"/>
              <a:gd name="connsiteY48" fmla="*/ 0 h 166688"/>
              <a:gd name="connsiteX49" fmla="*/ 920488 w 2678120"/>
              <a:gd name="connsiteY49" fmla="*/ 0 h 166688"/>
              <a:gd name="connsiteX50" fmla="*/ 1003832 w 2678120"/>
              <a:gd name="connsiteY50" fmla="*/ 83344 h 166688"/>
              <a:gd name="connsiteX51" fmla="*/ 920488 w 2678120"/>
              <a:gd name="connsiteY51" fmla="*/ 166688 h 166688"/>
              <a:gd name="connsiteX52" fmla="*/ 837144 w 2678120"/>
              <a:gd name="connsiteY52" fmla="*/ 166688 h 166688"/>
              <a:gd name="connsiteX53" fmla="*/ 920488 w 2678120"/>
              <a:gd name="connsiteY53" fmla="*/ 83344 h 166688"/>
              <a:gd name="connsiteX54" fmla="*/ 627858 w 2678120"/>
              <a:gd name="connsiteY54" fmla="*/ 0 h 166688"/>
              <a:gd name="connsiteX55" fmla="*/ 711202 w 2678120"/>
              <a:gd name="connsiteY55" fmla="*/ 0 h 166688"/>
              <a:gd name="connsiteX56" fmla="*/ 794546 w 2678120"/>
              <a:gd name="connsiteY56" fmla="*/ 83344 h 166688"/>
              <a:gd name="connsiteX57" fmla="*/ 711202 w 2678120"/>
              <a:gd name="connsiteY57" fmla="*/ 166688 h 166688"/>
              <a:gd name="connsiteX58" fmla="*/ 627858 w 2678120"/>
              <a:gd name="connsiteY58" fmla="*/ 166688 h 166688"/>
              <a:gd name="connsiteX59" fmla="*/ 711202 w 2678120"/>
              <a:gd name="connsiteY59" fmla="*/ 83344 h 166688"/>
              <a:gd name="connsiteX60" fmla="*/ 418572 w 2678120"/>
              <a:gd name="connsiteY60" fmla="*/ 0 h 166688"/>
              <a:gd name="connsiteX61" fmla="*/ 501916 w 2678120"/>
              <a:gd name="connsiteY61" fmla="*/ 0 h 166688"/>
              <a:gd name="connsiteX62" fmla="*/ 585260 w 2678120"/>
              <a:gd name="connsiteY62" fmla="*/ 83344 h 166688"/>
              <a:gd name="connsiteX63" fmla="*/ 501916 w 2678120"/>
              <a:gd name="connsiteY63" fmla="*/ 166688 h 166688"/>
              <a:gd name="connsiteX64" fmla="*/ 418572 w 2678120"/>
              <a:gd name="connsiteY64" fmla="*/ 166688 h 166688"/>
              <a:gd name="connsiteX65" fmla="*/ 501916 w 2678120"/>
              <a:gd name="connsiteY65" fmla="*/ 83344 h 166688"/>
              <a:gd name="connsiteX66" fmla="*/ 209286 w 2678120"/>
              <a:gd name="connsiteY66" fmla="*/ 0 h 166688"/>
              <a:gd name="connsiteX67" fmla="*/ 292630 w 2678120"/>
              <a:gd name="connsiteY67" fmla="*/ 0 h 166688"/>
              <a:gd name="connsiteX68" fmla="*/ 375974 w 2678120"/>
              <a:gd name="connsiteY68" fmla="*/ 83344 h 166688"/>
              <a:gd name="connsiteX69" fmla="*/ 292630 w 2678120"/>
              <a:gd name="connsiteY69" fmla="*/ 166688 h 166688"/>
              <a:gd name="connsiteX70" fmla="*/ 209286 w 2678120"/>
              <a:gd name="connsiteY70" fmla="*/ 166688 h 166688"/>
              <a:gd name="connsiteX71" fmla="*/ 292630 w 2678120"/>
              <a:gd name="connsiteY71" fmla="*/ 83344 h 166688"/>
              <a:gd name="connsiteX72" fmla="*/ 0 w 2678120"/>
              <a:gd name="connsiteY72" fmla="*/ 0 h 166688"/>
              <a:gd name="connsiteX73" fmla="*/ 83344 w 2678120"/>
              <a:gd name="connsiteY73" fmla="*/ 0 h 166688"/>
              <a:gd name="connsiteX74" fmla="*/ 166688 w 2678120"/>
              <a:gd name="connsiteY74" fmla="*/ 83344 h 166688"/>
              <a:gd name="connsiteX75" fmla="*/ 83344 w 2678120"/>
              <a:gd name="connsiteY75" fmla="*/ 166688 h 166688"/>
              <a:gd name="connsiteX76" fmla="*/ 0 w 2678120"/>
              <a:gd name="connsiteY76" fmla="*/ 166688 h 166688"/>
              <a:gd name="connsiteX77" fmla="*/ 83344 w 2678120"/>
              <a:gd name="connsiteY77" fmla="*/ 83344 h 166688"/>
            </a:gdLst>
            <a:ahLst/>
            <a:cxnLst/>
            <a:rect l="l" t="t" r="r" b="b"/>
            <a:pathLst>
              <a:path w="2678120" h="166688">
                <a:moveTo>
                  <a:pt x="2511432" y="0"/>
                </a:moveTo>
                <a:lnTo>
                  <a:pt x="2594776" y="0"/>
                </a:lnTo>
                <a:lnTo>
                  <a:pt x="2678120" y="83344"/>
                </a:lnTo>
                <a:lnTo>
                  <a:pt x="2594776" y="166688"/>
                </a:lnTo>
                <a:lnTo>
                  <a:pt x="2511432" y="166688"/>
                </a:lnTo>
                <a:lnTo>
                  <a:pt x="2594776" y="83344"/>
                </a:lnTo>
                <a:close/>
                <a:moveTo>
                  <a:pt x="2302146" y="0"/>
                </a:moveTo>
                <a:lnTo>
                  <a:pt x="2385490" y="0"/>
                </a:lnTo>
                <a:lnTo>
                  <a:pt x="2468834" y="83344"/>
                </a:lnTo>
                <a:lnTo>
                  <a:pt x="2385490" y="166688"/>
                </a:lnTo>
                <a:lnTo>
                  <a:pt x="2302146" y="166688"/>
                </a:lnTo>
                <a:lnTo>
                  <a:pt x="2385490" y="83344"/>
                </a:lnTo>
                <a:close/>
                <a:moveTo>
                  <a:pt x="2092860" y="0"/>
                </a:moveTo>
                <a:lnTo>
                  <a:pt x="2176204" y="0"/>
                </a:lnTo>
                <a:lnTo>
                  <a:pt x="2259548" y="83344"/>
                </a:lnTo>
                <a:lnTo>
                  <a:pt x="2176204" y="166688"/>
                </a:lnTo>
                <a:lnTo>
                  <a:pt x="2092860" y="166688"/>
                </a:lnTo>
                <a:lnTo>
                  <a:pt x="2176204" y="83344"/>
                </a:lnTo>
                <a:close/>
                <a:moveTo>
                  <a:pt x="1883574" y="0"/>
                </a:moveTo>
                <a:lnTo>
                  <a:pt x="1966918" y="0"/>
                </a:lnTo>
                <a:lnTo>
                  <a:pt x="2050262" y="83344"/>
                </a:lnTo>
                <a:lnTo>
                  <a:pt x="1966918" y="166688"/>
                </a:lnTo>
                <a:lnTo>
                  <a:pt x="1883574" y="166688"/>
                </a:lnTo>
                <a:lnTo>
                  <a:pt x="1966918" y="83344"/>
                </a:lnTo>
                <a:close/>
                <a:moveTo>
                  <a:pt x="1674288" y="0"/>
                </a:moveTo>
                <a:lnTo>
                  <a:pt x="1757632" y="0"/>
                </a:lnTo>
                <a:lnTo>
                  <a:pt x="1840976" y="83344"/>
                </a:lnTo>
                <a:lnTo>
                  <a:pt x="1757632" y="166688"/>
                </a:lnTo>
                <a:lnTo>
                  <a:pt x="1674288" y="166688"/>
                </a:lnTo>
                <a:lnTo>
                  <a:pt x="1757632" y="83344"/>
                </a:lnTo>
                <a:close/>
                <a:moveTo>
                  <a:pt x="1465002" y="0"/>
                </a:moveTo>
                <a:lnTo>
                  <a:pt x="1548346" y="0"/>
                </a:lnTo>
                <a:lnTo>
                  <a:pt x="1631690" y="83344"/>
                </a:lnTo>
                <a:lnTo>
                  <a:pt x="1548346" y="166688"/>
                </a:lnTo>
                <a:lnTo>
                  <a:pt x="1465002" y="166688"/>
                </a:lnTo>
                <a:lnTo>
                  <a:pt x="1548346" y="83344"/>
                </a:lnTo>
                <a:close/>
                <a:moveTo>
                  <a:pt x="1255716" y="0"/>
                </a:moveTo>
                <a:lnTo>
                  <a:pt x="1339060" y="0"/>
                </a:lnTo>
                <a:lnTo>
                  <a:pt x="1422404" y="83344"/>
                </a:lnTo>
                <a:lnTo>
                  <a:pt x="1339060" y="166688"/>
                </a:lnTo>
                <a:lnTo>
                  <a:pt x="1255716" y="166688"/>
                </a:lnTo>
                <a:lnTo>
                  <a:pt x="1339060" y="83344"/>
                </a:lnTo>
                <a:close/>
                <a:moveTo>
                  <a:pt x="1046430" y="0"/>
                </a:moveTo>
                <a:lnTo>
                  <a:pt x="1129774" y="0"/>
                </a:lnTo>
                <a:lnTo>
                  <a:pt x="1213118" y="83344"/>
                </a:lnTo>
                <a:lnTo>
                  <a:pt x="1129774" y="166688"/>
                </a:lnTo>
                <a:lnTo>
                  <a:pt x="1046430" y="166688"/>
                </a:lnTo>
                <a:lnTo>
                  <a:pt x="1129774" y="83344"/>
                </a:lnTo>
                <a:close/>
                <a:moveTo>
                  <a:pt x="837144" y="0"/>
                </a:moveTo>
                <a:lnTo>
                  <a:pt x="920488" y="0"/>
                </a:lnTo>
                <a:lnTo>
                  <a:pt x="1003832" y="83344"/>
                </a:lnTo>
                <a:lnTo>
                  <a:pt x="920488" y="166688"/>
                </a:lnTo>
                <a:lnTo>
                  <a:pt x="837144" y="166688"/>
                </a:lnTo>
                <a:lnTo>
                  <a:pt x="920488" y="83344"/>
                </a:lnTo>
                <a:close/>
                <a:moveTo>
                  <a:pt x="627858" y="0"/>
                </a:moveTo>
                <a:lnTo>
                  <a:pt x="711202" y="0"/>
                </a:lnTo>
                <a:lnTo>
                  <a:pt x="794546" y="83344"/>
                </a:lnTo>
                <a:lnTo>
                  <a:pt x="711202" y="166688"/>
                </a:lnTo>
                <a:lnTo>
                  <a:pt x="627858" y="166688"/>
                </a:lnTo>
                <a:lnTo>
                  <a:pt x="711202" y="83344"/>
                </a:lnTo>
                <a:close/>
                <a:moveTo>
                  <a:pt x="418572" y="0"/>
                </a:moveTo>
                <a:lnTo>
                  <a:pt x="501916" y="0"/>
                </a:lnTo>
                <a:lnTo>
                  <a:pt x="585260" y="83344"/>
                </a:lnTo>
                <a:lnTo>
                  <a:pt x="501916" y="166688"/>
                </a:lnTo>
                <a:lnTo>
                  <a:pt x="418572" y="166688"/>
                </a:lnTo>
                <a:lnTo>
                  <a:pt x="501916" y="83344"/>
                </a:lnTo>
                <a:close/>
                <a:moveTo>
                  <a:pt x="209286" y="0"/>
                </a:moveTo>
                <a:lnTo>
                  <a:pt x="292630" y="0"/>
                </a:lnTo>
                <a:lnTo>
                  <a:pt x="375974" y="83344"/>
                </a:lnTo>
                <a:lnTo>
                  <a:pt x="292630" y="166688"/>
                </a:lnTo>
                <a:lnTo>
                  <a:pt x="209286" y="166688"/>
                </a:lnTo>
                <a:lnTo>
                  <a:pt x="292630" y="83344"/>
                </a:lnTo>
                <a:close/>
                <a:moveTo>
                  <a:pt x="0" y="0"/>
                </a:moveTo>
                <a:lnTo>
                  <a:pt x="83344" y="0"/>
                </a:lnTo>
                <a:lnTo>
                  <a:pt x="166688" y="83344"/>
                </a:lnTo>
                <a:lnTo>
                  <a:pt x="83344" y="166688"/>
                </a:lnTo>
                <a:lnTo>
                  <a:pt x="0" y="166688"/>
                </a:lnTo>
                <a:lnTo>
                  <a:pt x="83344" y="83344"/>
                </a:lnTo>
                <a:close/>
              </a:path>
            </a:pathLst>
          </a:custGeom>
          <a:solidFill>
            <a:schemeClr val="accent3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flipH="1">
            <a:off x="8542933" y="5566892"/>
            <a:ext cx="2678120" cy="166688"/>
          </a:xfrm>
          <a:custGeom>
            <a:avLst/>
            <a:gdLst>
              <a:gd name="connsiteX0" fmla="*/ 83344 w 2678120"/>
              <a:gd name="connsiteY0" fmla="*/ 0 h 166688"/>
              <a:gd name="connsiteX1" fmla="*/ 0 w 2678120"/>
              <a:gd name="connsiteY1" fmla="*/ 0 h 166688"/>
              <a:gd name="connsiteX2" fmla="*/ 83344 w 2678120"/>
              <a:gd name="connsiteY2" fmla="*/ 83344 h 166688"/>
              <a:gd name="connsiteX3" fmla="*/ 0 w 2678120"/>
              <a:gd name="connsiteY3" fmla="*/ 166688 h 166688"/>
              <a:gd name="connsiteX4" fmla="*/ 83344 w 2678120"/>
              <a:gd name="connsiteY4" fmla="*/ 166688 h 166688"/>
              <a:gd name="connsiteX5" fmla="*/ 166688 w 2678120"/>
              <a:gd name="connsiteY5" fmla="*/ 83344 h 166688"/>
              <a:gd name="connsiteX6" fmla="*/ 292630 w 2678120"/>
              <a:gd name="connsiteY6" fmla="*/ 0 h 166688"/>
              <a:gd name="connsiteX7" fmla="*/ 209286 w 2678120"/>
              <a:gd name="connsiteY7" fmla="*/ 0 h 166688"/>
              <a:gd name="connsiteX8" fmla="*/ 292630 w 2678120"/>
              <a:gd name="connsiteY8" fmla="*/ 83344 h 166688"/>
              <a:gd name="connsiteX9" fmla="*/ 209286 w 2678120"/>
              <a:gd name="connsiteY9" fmla="*/ 166688 h 166688"/>
              <a:gd name="connsiteX10" fmla="*/ 292630 w 2678120"/>
              <a:gd name="connsiteY10" fmla="*/ 166688 h 166688"/>
              <a:gd name="connsiteX11" fmla="*/ 375974 w 2678120"/>
              <a:gd name="connsiteY11" fmla="*/ 83344 h 166688"/>
              <a:gd name="connsiteX12" fmla="*/ 501916 w 2678120"/>
              <a:gd name="connsiteY12" fmla="*/ 0 h 166688"/>
              <a:gd name="connsiteX13" fmla="*/ 418572 w 2678120"/>
              <a:gd name="connsiteY13" fmla="*/ 0 h 166688"/>
              <a:gd name="connsiteX14" fmla="*/ 501916 w 2678120"/>
              <a:gd name="connsiteY14" fmla="*/ 83344 h 166688"/>
              <a:gd name="connsiteX15" fmla="*/ 418572 w 2678120"/>
              <a:gd name="connsiteY15" fmla="*/ 166688 h 166688"/>
              <a:gd name="connsiteX16" fmla="*/ 501916 w 2678120"/>
              <a:gd name="connsiteY16" fmla="*/ 166688 h 166688"/>
              <a:gd name="connsiteX17" fmla="*/ 585260 w 2678120"/>
              <a:gd name="connsiteY17" fmla="*/ 83344 h 166688"/>
              <a:gd name="connsiteX18" fmla="*/ 711202 w 2678120"/>
              <a:gd name="connsiteY18" fmla="*/ 0 h 166688"/>
              <a:gd name="connsiteX19" fmla="*/ 627858 w 2678120"/>
              <a:gd name="connsiteY19" fmla="*/ 0 h 166688"/>
              <a:gd name="connsiteX20" fmla="*/ 711202 w 2678120"/>
              <a:gd name="connsiteY20" fmla="*/ 83344 h 166688"/>
              <a:gd name="connsiteX21" fmla="*/ 627858 w 2678120"/>
              <a:gd name="connsiteY21" fmla="*/ 166688 h 166688"/>
              <a:gd name="connsiteX22" fmla="*/ 711202 w 2678120"/>
              <a:gd name="connsiteY22" fmla="*/ 166688 h 166688"/>
              <a:gd name="connsiteX23" fmla="*/ 794546 w 2678120"/>
              <a:gd name="connsiteY23" fmla="*/ 83344 h 166688"/>
              <a:gd name="connsiteX24" fmla="*/ 920488 w 2678120"/>
              <a:gd name="connsiteY24" fmla="*/ 0 h 166688"/>
              <a:gd name="connsiteX25" fmla="*/ 837144 w 2678120"/>
              <a:gd name="connsiteY25" fmla="*/ 0 h 166688"/>
              <a:gd name="connsiteX26" fmla="*/ 920488 w 2678120"/>
              <a:gd name="connsiteY26" fmla="*/ 83344 h 166688"/>
              <a:gd name="connsiteX27" fmla="*/ 837144 w 2678120"/>
              <a:gd name="connsiteY27" fmla="*/ 166688 h 166688"/>
              <a:gd name="connsiteX28" fmla="*/ 920488 w 2678120"/>
              <a:gd name="connsiteY28" fmla="*/ 166688 h 166688"/>
              <a:gd name="connsiteX29" fmla="*/ 1003832 w 2678120"/>
              <a:gd name="connsiteY29" fmla="*/ 83344 h 166688"/>
              <a:gd name="connsiteX30" fmla="*/ 1129774 w 2678120"/>
              <a:gd name="connsiteY30" fmla="*/ 0 h 166688"/>
              <a:gd name="connsiteX31" fmla="*/ 1046430 w 2678120"/>
              <a:gd name="connsiteY31" fmla="*/ 0 h 166688"/>
              <a:gd name="connsiteX32" fmla="*/ 1129774 w 2678120"/>
              <a:gd name="connsiteY32" fmla="*/ 83344 h 166688"/>
              <a:gd name="connsiteX33" fmla="*/ 1046430 w 2678120"/>
              <a:gd name="connsiteY33" fmla="*/ 166688 h 166688"/>
              <a:gd name="connsiteX34" fmla="*/ 1129774 w 2678120"/>
              <a:gd name="connsiteY34" fmla="*/ 166688 h 166688"/>
              <a:gd name="connsiteX35" fmla="*/ 1213118 w 2678120"/>
              <a:gd name="connsiteY35" fmla="*/ 83344 h 166688"/>
              <a:gd name="connsiteX36" fmla="*/ 1339060 w 2678120"/>
              <a:gd name="connsiteY36" fmla="*/ 0 h 166688"/>
              <a:gd name="connsiteX37" fmla="*/ 1255716 w 2678120"/>
              <a:gd name="connsiteY37" fmla="*/ 0 h 166688"/>
              <a:gd name="connsiteX38" fmla="*/ 1339060 w 2678120"/>
              <a:gd name="connsiteY38" fmla="*/ 83344 h 166688"/>
              <a:gd name="connsiteX39" fmla="*/ 1255716 w 2678120"/>
              <a:gd name="connsiteY39" fmla="*/ 166688 h 166688"/>
              <a:gd name="connsiteX40" fmla="*/ 1339060 w 2678120"/>
              <a:gd name="connsiteY40" fmla="*/ 166688 h 166688"/>
              <a:gd name="connsiteX41" fmla="*/ 1422404 w 2678120"/>
              <a:gd name="connsiteY41" fmla="*/ 83344 h 166688"/>
              <a:gd name="connsiteX42" fmla="*/ 1548346 w 2678120"/>
              <a:gd name="connsiteY42" fmla="*/ 0 h 166688"/>
              <a:gd name="connsiteX43" fmla="*/ 1465002 w 2678120"/>
              <a:gd name="connsiteY43" fmla="*/ 0 h 166688"/>
              <a:gd name="connsiteX44" fmla="*/ 1548346 w 2678120"/>
              <a:gd name="connsiteY44" fmla="*/ 83344 h 166688"/>
              <a:gd name="connsiteX45" fmla="*/ 1465002 w 2678120"/>
              <a:gd name="connsiteY45" fmla="*/ 166688 h 166688"/>
              <a:gd name="connsiteX46" fmla="*/ 1548346 w 2678120"/>
              <a:gd name="connsiteY46" fmla="*/ 166688 h 166688"/>
              <a:gd name="connsiteX47" fmla="*/ 1631690 w 2678120"/>
              <a:gd name="connsiteY47" fmla="*/ 83344 h 166688"/>
              <a:gd name="connsiteX48" fmla="*/ 1757632 w 2678120"/>
              <a:gd name="connsiteY48" fmla="*/ 0 h 166688"/>
              <a:gd name="connsiteX49" fmla="*/ 1674288 w 2678120"/>
              <a:gd name="connsiteY49" fmla="*/ 0 h 166688"/>
              <a:gd name="connsiteX50" fmla="*/ 1757632 w 2678120"/>
              <a:gd name="connsiteY50" fmla="*/ 83344 h 166688"/>
              <a:gd name="connsiteX51" fmla="*/ 1674288 w 2678120"/>
              <a:gd name="connsiteY51" fmla="*/ 166688 h 166688"/>
              <a:gd name="connsiteX52" fmla="*/ 1757632 w 2678120"/>
              <a:gd name="connsiteY52" fmla="*/ 166688 h 166688"/>
              <a:gd name="connsiteX53" fmla="*/ 1840976 w 2678120"/>
              <a:gd name="connsiteY53" fmla="*/ 83344 h 166688"/>
              <a:gd name="connsiteX54" fmla="*/ 1966918 w 2678120"/>
              <a:gd name="connsiteY54" fmla="*/ 0 h 166688"/>
              <a:gd name="connsiteX55" fmla="*/ 1883574 w 2678120"/>
              <a:gd name="connsiteY55" fmla="*/ 0 h 166688"/>
              <a:gd name="connsiteX56" fmla="*/ 1966918 w 2678120"/>
              <a:gd name="connsiteY56" fmla="*/ 83344 h 166688"/>
              <a:gd name="connsiteX57" fmla="*/ 1883574 w 2678120"/>
              <a:gd name="connsiteY57" fmla="*/ 166688 h 166688"/>
              <a:gd name="connsiteX58" fmla="*/ 1966918 w 2678120"/>
              <a:gd name="connsiteY58" fmla="*/ 166688 h 166688"/>
              <a:gd name="connsiteX59" fmla="*/ 2050262 w 2678120"/>
              <a:gd name="connsiteY59" fmla="*/ 83344 h 166688"/>
              <a:gd name="connsiteX60" fmla="*/ 2176204 w 2678120"/>
              <a:gd name="connsiteY60" fmla="*/ 0 h 166688"/>
              <a:gd name="connsiteX61" fmla="*/ 2092860 w 2678120"/>
              <a:gd name="connsiteY61" fmla="*/ 0 h 166688"/>
              <a:gd name="connsiteX62" fmla="*/ 2176204 w 2678120"/>
              <a:gd name="connsiteY62" fmla="*/ 83344 h 166688"/>
              <a:gd name="connsiteX63" fmla="*/ 2092860 w 2678120"/>
              <a:gd name="connsiteY63" fmla="*/ 166688 h 166688"/>
              <a:gd name="connsiteX64" fmla="*/ 2176204 w 2678120"/>
              <a:gd name="connsiteY64" fmla="*/ 166688 h 166688"/>
              <a:gd name="connsiteX65" fmla="*/ 2259548 w 2678120"/>
              <a:gd name="connsiteY65" fmla="*/ 83344 h 166688"/>
              <a:gd name="connsiteX66" fmla="*/ 2385490 w 2678120"/>
              <a:gd name="connsiteY66" fmla="*/ 0 h 166688"/>
              <a:gd name="connsiteX67" fmla="*/ 2302146 w 2678120"/>
              <a:gd name="connsiteY67" fmla="*/ 0 h 166688"/>
              <a:gd name="connsiteX68" fmla="*/ 2385490 w 2678120"/>
              <a:gd name="connsiteY68" fmla="*/ 83344 h 166688"/>
              <a:gd name="connsiteX69" fmla="*/ 2302146 w 2678120"/>
              <a:gd name="connsiteY69" fmla="*/ 166688 h 166688"/>
              <a:gd name="connsiteX70" fmla="*/ 2385490 w 2678120"/>
              <a:gd name="connsiteY70" fmla="*/ 166688 h 166688"/>
              <a:gd name="connsiteX71" fmla="*/ 2468834 w 2678120"/>
              <a:gd name="connsiteY71" fmla="*/ 83344 h 166688"/>
              <a:gd name="connsiteX72" fmla="*/ 2594776 w 2678120"/>
              <a:gd name="connsiteY72" fmla="*/ 0 h 166688"/>
              <a:gd name="connsiteX73" fmla="*/ 2511432 w 2678120"/>
              <a:gd name="connsiteY73" fmla="*/ 0 h 166688"/>
              <a:gd name="connsiteX74" fmla="*/ 2594776 w 2678120"/>
              <a:gd name="connsiteY74" fmla="*/ 83344 h 166688"/>
              <a:gd name="connsiteX75" fmla="*/ 2511432 w 2678120"/>
              <a:gd name="connsiteY75" fmla="*/ 166688 h 166688"/>
              <a:gd name="connsiteX76" fmla="*/ 2594776 w 2678120"/>
              <a:gd name="connsiteY76" fmla="*/ 166688 h 166688"/>
              <a:gd name="connsiteX77" fmla="*/ 2678120 w 2678120"/>
              <a:gd name="connsiteY77" fmla="*/ 83344 h 166688"/>
            </a:gdLst>
            <a:ahLst/>
            <a:cxnLst/>
            <a:rect l="l" t="t" r="r" b="b"/>
            <a:pathLst>
              <a:path w="2678120" h="166688">
                <a:moveTo>
                  <a:pt x="83344" y="0"/>
                </a:moveTo>
                <a:lnTo>
                  <a:pt x="0" y="0"/>
                </a:lnTo>
                <a:lnTo>
                  <a:pt x="83344" y="83344"/>
                </a:lnTo>
                <a:lnTo>
                  <a:pt x="0" y="166688"/>
                </a:lnTo>
                <a:lnTo>
                  <a:pt x="83344" y="166688"/>
                </a:lnTo>
                <a:lnTo>
                  <a:pt x="166688" y="83344"/>
                </a:lnTo>
                <a:close/>
                <a:moveTo>
                  <a:pt x="292630" y="0"/>
                </a:moveTo>
                <a:lnTo>
                  <a:pt x="209286" y="0"/>
                </a:lnTo>
                <a:lnTo>
                  <a:pt x="292630" y="83344"/>
                </a:lnTo>
                <a:lnTo>
                  <a:pt x="209286" y="166688"/>
                </a:lnTo>
                <a:lnTo>
                  <a:pt x="292630" y="166688"/>
                </a:lnTo>
                <a:lnTo>
                  <a:pt x="375974" y="83344"/>
                </a:lnTo>
                <a:close/>
                <a:moveTo>
                  <a:pt x="501916" y="0"/>
                </a:moveTo>
                <a:lnTo>
                  <a:pt x="418572" y="0"/>
                </a:lnTo>
                <a:lnTo>
                  <a:pt x="501916" y="83344"/>
                </a:lnTo>
                <a:lnTo>
                  <a:pt x="418572" y="166688"/>
                </a:lnTo>
                <a:lnTo>
                  <a:pt x="501916" y="166688"/>
                </a:lnTo>
                <a:lnTo>
                  <a:pt x="585260" y="83344"/>
                </a:lnTo>
                <a:close/>
                <a:moveTo>
                  <a:pt x="711202" y="0"/>
                </a:moveTo>
                <a:lnTo>
                  <a:pt x="627858" y="0"/>
                </a:lnTo>
                <a:lnTo>
                  <a:pt x="711202" y="83344"/>
                </a:lnTo>
                <a:lnTo>
                  <a:pt x="627858" y="166688"/>
                </a:lnTo>
                <a:lnTo>
                  <a:pt x="711202" y="166688"/>
                </a:lnTo>
                <a:lnTo>
                  <a:pt x="794546" y="83344"/>
                </a:lnTo>
                <a:close/>
                <a:moveTo>
                  <a:pt x="920488" y="0"/>
                </a:moveTo>
                <a:lnTo>
                  <a:pt x="837144" y="0"/>
                </a:lnTo>
                <a:lnTo>
                  <a:pt x="920488" y="83344"/>
                </a:lnTo>
                <a:lnTo>
                  <a:pt x="837144" y="166688"/>
                </a:lnTo>
                <a:lnTo>
                  <a:pt x="920488" y="166688"/>
                </a:lnTo>
                <a:lnTo>
                  <a:pt x="1003832" y="83344"/>
                </a:lnTo>
                <a:close/>
                <a:moveTo>
                  <a:pt x="1129774" y="0"/>
                </a:moveTo>
                <a:lnTo>
                  <a:pt x="1046430" y="0"/>
                </a:lnTo>
                <a:lnTo>
                  <a:pt x="1129774" y="83344"/>
                </a:lnTo>
                <a:lnTo>
                  <a:pt x="1046430" y="166688"/>
                </a:lnTo>
                <a:lnTo>
                  <a:pt x="1129774" y="166688"/>
                </a:lnTo>
                <a:lnTo>
                  <a:pt x="1213118" y="83344"/>
                </a:lnTo>
                <a:close/>
                <a:moveTo>
                  <a:pt x="1339060" y="0"/>
                </a:moveTo>
                <a:lnTo>
                  <a:pt x="1255716" y="0"/>
                </a:lnTo>
                <a:lnTo>
                  <a:pt x="1339060" y="83344"/>
                </a:lnTo>
                <a:lnTo>
                  <a:pt x="1255716" y="166688"/>
                </a:lnTo>
                <a:lnTo>
                  <a:pt x="1339060" y="166688"/>
                </a:lnTo>
                <a:lnTo>
                  <a:pt x="1422404" y="83344"/>
                </a:lnTo>
                <a:close/>
                <a:moveTo>
                  <a:pt x="1548346" y="0"/>
                </a:moveTo>
                <a:lnTo>
                  <a:pt x="1465002" y="0"/>
                </a:lnTo>
                <a:lnTo>
                  <a:pt x="1548346" y="83344"/>
                </a:lnTo>
                <a:lnTo>
                  <a:pt x="1465002" y="166688"/>
                </a:lnTo>
                <a:lnTo>
                  <a:pt x="1548346" y="166688"/>
                </a:lnTo>
                <a:lnTo>
                  <a:pt x="1631690" y="83344"/>
                </a:lnTo>
                <a:close/>
                <a:moveTo>
                  <a:pt x="1757632" y="0"/>
                </a:moveTo>
                <a:lnTo>
                  <a:pt x="1674288" y="0"/>
                </a:lnTo>
                <a:lnTo>
                  <a:pt x="1757632" y="83344"/>
                </a:lnTo>
                <a:lnTo>
                  <a:pt x="1674288" y="166688"/>
                </a:lnTo>
                <a:lnTo>
                  <a:pt x="1757632" y="166688"/>
                </a:lnTo>
                <a:lnTo>
                  <a:pt x="1840976" y="83344"/>
                </a:lnTo>
                <a:close/>
                <a:moveTo>
                  <a:pt x="1966918" y="0"/>
                </a:moveTo>
                <a:lnTo>
                  <a:pt x="1883574" y="0"/>
                </a:lnTo>
                <a:lnTo>
                  <a:pt x="1966918" y="83344"/>
                </a:lnTo>
                <a:lnTo>
                  <a:pt x="1883574" y="166688"/>
                </a:lnTo>
                <a:lnTo>
                  <a:pt x="1966918" y="166688"/>
                </a:lnTo>
                <a:lnTo>
                  <a:pt x="2050262" y="83344"/>
                </a:lnTo>
                <a:close/>
                <a:moveTo>
                  <a:pt x="2176204" y="0"/>
                </a:moveTo>
                <a:lnTo>
                  <a:pt x="2092860" y="0"/>
                </a:lnTo>
                <a:lnTo>
                  <a:pt x="2176204" y="83344"/>
                </a:lnTo>
                <a:lnTo>
                  <a:pt x="2092860" y="166688"/>
                </a:lnTo>
                <a:lnTo>
                  <a:pt x="2176204" y="166688"/>
                </a:lnTo>
                <a:lnTo>
                  <a:pt x="2259548" y="83344"/>
                </a:lnTo>
                <a:close/>
                <a:moveTo>
                  <a:pt x="2385490" y="0"/>
                </a:moveTo>
                <a:lnTo>
                  <a:pt x="2302146" y="0"/>
                </a:lnTo>
                <a:lnTo>
                  <a:pt x="2385490" y="83344"/>
                </a:lnTo>
                <a:lnTo>
                  <a:pt x="2302146" y="166688"/>
                </a:lnTo>
                <a:lnTo>
                  <a:pt x="2385490" y="166688"/>
                </a:lnTo>
                <a:lnTo>
                  <a:pt x="2468834" y="83344"/>
                </a:lnTo>
                <a:close/>
                <a:moveTo>
                  <a:pt x="2594776" y="0"/>
                </a:moveTo>
                <a:lnTo>
                  <a:pt x="2511432" y="0"/>
                </a:lnTo>
                <a:lnTo>
                  <a:pt x="2594776" y="83344"/>
                </a:lnTo>
                <a:lnTo>
                  <a:pt x="2511432" y="166688"/>
                </a:lnTo>
                <a:lnTo>
                  <a:pt x="2594776" y="166688"/>
                </a:lnTo>
                <a:lnTo>
                  <a:pt x="2678120" y="83344"/>
                </a:lnTo>
                <a:close/>
              </a:path>
            </a:pathLst>
          </a:custGeom>
          <a:solidFill>
            <a:schemeClr val="accent3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4260462">
            <a:off x="2256028" y="525539"/>
            <a:ext cx="2655911" cy="6314854"/>
          </a:xfrm>
          <a:prstGeom prst="arc">
            <a:avLst>
              <a:gd name="adj1" fmla="val 10322886"/>
              <a:gd name="adj2" fmla="val 10297643"/>
            </a:avLst>
          </a:prstGeom>
          <a:noFill/>
          <a:ln w="12700" cap="sq">
            <a:gradFill>
              <a:gsLst>
                <a:gs pos="0">
                  <a:schemeClr val="accent2">
                    <a:lumMod val="0"/>
                    <a:lumOff val="100000"/>
                    <a:alpha val="0"/>
                  </a:schemeClr>
                </a:gs>
                <a:gs pos="37000">
                  <a:schemeClr val="accent2">
                    <a:lumMod val="20000"/>
                    <a:lumOff val="80000"/>
                  </a:schemeClr>
                </a:gs>
              </a:gsLst>
              <a:lin ang="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17298284" flipV="1">
            <a:off x="2256028" y="530580"/>
            <a:ext cx="2655911" cy="6314854"/>
          </a:xfrm>
          <a:prstGeom prst="arc">
            <a:avLst>
              <a:gd name="adj1" fmla="val 10946379"/>
              <a:gd name="adj2" fmla="val 10934146"/>
            </a:avLst>
          </a:prstGeom>
          <a:noFill/>
          <a:ln w="12700" cap="sq">
            <a:gradFill>
              <a:gsLst>
                <a:gs pos="0">
                  <a:schemeClr val="accent2">
                    <a:lumMod val="0"/>
                    <a:lumOff val="100000"/>
                    <a:alpha val="0"/>
                  </a:schemeClr>
                </a:gs>
                <a:gs pos="37000">
                  <a:schemeClr val="accent2">
                    <a:lumMod val="20000"/>
                    <a:lumOff val="80000"/>
                  </a:schemeClr>
                </a:gs>
              </a:gsLst>
              <a:lin ang="810000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1118779" y="5113121"/>
            <a:ext cx="201040" cy="20068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  <a:effectLst>
            <a:outerShdw blurRad="279400" dist="63500" dir="2700000" algn="tl" rotWithShape="0">
              <a:schemeClr val="accent2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5376069" y="1956530"/>
            <a:ext cx="246878" cy="24644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  <a:effectLst>
            <a:outerShdw blurRad="279400" dist="63500" dir="2700000" algn="tl" rotWithShape="0">
              <a:schemeClr val="accent2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782429" y="1596568"/>
            <a:ext cx="1968391" cy="51473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sq">
            <a:solidFill>
              <a:schemeClr val="accent2">
                <a:lumMod val="20000"/>
                <a:lumOff val="80000"/>
              </a:schemeClr>
            </a:solidFill>
            <a:miter/>
          </a:ln>
          <a:effectLst>
            <a:outerShdw blurRad="203200" dist="101600" dir="2700000" algn="tl" rotWithShape="0">
              <a:schemeClr val="accent1">
                <a:lumMod val="75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1497512" y="1682694"/>
            <a:ext cx="985210" cy="34248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10000"/>
              </a:lnSpc>
            </a:pPr>
            <a:r>
              <a:rPr kumimoji="1" lang="en-US" altLang="zh-CN" sz="2400">
                <a:ln w="12700">
                  <a:noFill/>
                </a:ln>
                <a:gradFill>
                  <a:gsLst>
                    <a:gs pos="10000">
                      <a:srgbClr val="AFFF01">
                        <a:alpha val="100000"/>
                      </a:srgbClr>
                    </a:gs>
                    <a:gs pos="100000">
                      <a:srgbClr val="9EE600">
                        <a:alpha val="100000"/>
                      </a:srgbClr>
                    </a:gs>
                  </a:gsLst>
                  <a:lin ang="13500000" scaled="0"/>
                </a:gra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PART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699342" y="1537056"/>
            <a:ext cx="631902" cy="633758"/>
          </a:xfrm>
          <a:custGeom>
            <a:avLst/>
            <a:gdLst>
              <a:gd name="connsiteX0" fmla="*/ 38100 w 485011"/>
              <a:gd name="connsiteY0" fmla="*/ 0 h 485011"/>
              <a:gd name="connsiteX1" fmla="*/ 347023 w 485011"/>
              <a:gd name="connsiteY1" fmla="*/ 0 h 485011"/>
              <a:gd name="connsiteX2" fmla="*/ 412064 w 485011"/>
              <a:gd name="connsiteY2" fmla="*/ 26941 h 485011"/>
              <a:gd name="connsiteX3" fmla="*/ 458070 w 485011"/>
              <a:gd name="connsiteY3" fmla="*/ 72948 h 485011"/>
              <a:gd name="connsiteX4" fmla="*/ 485011 w 485011"/>
              <a:gd name="connsiteY4" fmla="*/ 137988 h 485011"/>
              <a:gd name="connsiteX5" fmla="*/ 485011 w 485011"/>
              <a:gd name="connsiteY5" fmla="*/ 446911 h 485011"/>
              <a:gd name="connsiteX6" fmla="*/ 485011 w 485011"/>
              <a:gd name="connsiteY6" fmla="*/ 485011 h 485011"/>
              <a:gd name="connsiteX7" fmla="*/ 485011 w 485011"/>
              <a:gd name="connsiteY7" fmla="*/ 485011 h 485011"/>
              <a:gd name="connsiteX8" fmla="*/ 446911 w 485011"/>
              <a:gd name="connsiteY8" fmla="*/ 485011 h 485011"/>
              <a:gd name="connsiteX9" fmla="*/ 137988 w 485011"/>
              <a:gd name="connsiteY9" fmla="*/ 485011 h 485011"/>
              <a:gd name="connsiteX10" fmla="*/ 72947 w 485011"/>
              <a:gd name="connsiteY10" fmla="*/ 458071 h 485011"/>
              <a:gd name="connsiteX11" fmla="*/ 26941 w 485011"/>
              <a:gd name="connsiteY11" fmla="*/ 412064 h 485011"/>
              <a:gd name="connsiteX12" fmla="*/ 0 w 485011"/>
              <a:gd name="connsiteY12" fmla="*/ 347023 h 485011"/>
              <a:gd name="connsiteX13" fmla="*/ 0 w 485011"/>
              <a:gd name="connsiteY13" fmla="*/ 38100 h 485011"/>
              <a:gd name="connsiteX14" fmla="*/ 38100 w 485011"/>
              <a:gd name="connsiteY14" fmla="*/ 0 h 485011"/>
            </a:gdLst>
            <a:ahLst/>
            <a:cxnLst/>
            <a:rect l="l" t="t" r="r" b="b"/>
            <a:pathLst>
              <a:path w="485011" h="485011">
                <a:moveTo>
                  <a:pt x="38100" y="0"/>
                </a:moveTo>
                <a:lnTo>
                  <a:pt x="347023" y="0"/>
                </a:lnTo>
                <a:cubicBezTo>
                  <a:pt x="347023" y="0"/>
                  <a:pt x="384007" y="2694"/>
                  <a:pt x="412064" y="26941"/>
                </a:cubicBezTo>
                <a:lnTo>
                  <a:pt x="458070" y="72948"/>
                </a:lnTo>
                <a:cubicBezTo>
                  <a:pt x="458070" y="72948"/>
                  <a:pt x="482317" y="101004"/>
                  <a:pt x="485011" y="137988"/>
                </a:cubicBezTo>
                <a:lnTo>
                  <a:pt x="485011" y="446911"/>
                </a:lnTo>
                <a:cubicBezTo>
                  <a:pt x="485011" y="446911"/>
                  <a:pt x="485011" y="481201"/>
                  <a:pt x="485011" y="485011"/>
                </a:cubicBezTo>
                <a:lnTo>
                  <a:pt x="485011" y="485011"/>
                </a:lnTo>
                <a:cubicBezTo>
                  <a:pt x="485011" y="485011"/>
                  <a:pt x="481201" y="485011"/>
                  <a:pt x="446911" y="485011"/>
                </a:cubicBezTo>
                <a:lnTo>
                  <a:pt x="137988" y="485011"/>
                </a:lnTo>
                <a:cubicBezTo>
                  <a:pt x="137988" y="485011"/>
                  <a:pt x="101004" y="482317"/>
                  <a:pt x="72947" y="458071"/>
                </a:cubicBezTo>
                <a:lnTo>
                  <a:pt x="26941" y="412064"/>
                </a:lnTo>
                <a:cubicBezTo>
                  <a:pt x="26941" y="412064"/>
                  <a:pt x="2694" y="384007"/>
                  <a:pt x="0" y="347023"/>
                </a:cubicBezTo>
                <a:lnTo>
                  <a:pt x="0" y="38100"/>
                </a:lnTo>
                <a:cubicBezTo>
                  <a:pt x="0" y="38100"/>
                  <a:pt x="3810" y="3810"/>
                  <a:pt x="38100" y="0"/>
                </a:cubicBezTo>
              </a:path>
            </a:pathLst>
          </a:custGeom>
          <a:gradFill>
            <a:gsLst>
              <a:gs pos="42000">
                <a:schemeClr val="accent3">
                  <a:lumMod val="100000"/>
                </a:schemeClr>
              </a:gs>
              <a:gs pos="100000">
                <a:schemeClr val="accent3">
                  <a:lumMod val="90000"/>
                  <a:lumOff val="10000"/>
                </a:schemeClr>
              </a:gs>
            </a:gsLst>
            <a:lin ang="13500000" scaled="0"/>
          </a:gradFill>
          <a:ln w="12700" cap="sq">
            <a:noFill/>
            <a:miter/>
          </a:ln>
          <a:effectLst>
            <a:outerShdw blurRad="279400" dist="63500" dir="2700000" algn="tl" rotWithShape="0">
              <a:schemeClr val="accent2">
                <a:lumMod val="75000"/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710768" y="782376"/>
            <a:ext cx="609052" cy="124280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1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01</a:t>
            </a:r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>
            <a:off x="6869365" y="589449"/>
            <a:ext cx="408011" cy="439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>
            <a:off x="10813042" y="904794"/>
            <a:ext cx="408011" cy="439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alphaModFix amt="100000"/>
          </a:blip>
          <a:srcRect/>
          <a:stretch>
            <a:fillRect/>
          </a:stretch>
        </p:blipFill>
        <p:spPr>
          <a:xfrm>
            <a:off x="6742887" y="6196802"/>
            <a:ext cx="305062" cy="328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alphaModFix amt="100000"/>
          </a:blip>
          <a:srcRect/>
          <a:stretch>
            <a:fillRect/>
          </a:stretch>
        </p:blipFill>
        <p:spPr>
          <a:xfrm>
            <a:off x="783095" y="4845673"/>
            <a:ext cx="260605" cy="280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>
            <a:off x="3751256" y="1063563"/>
            <a:ext cx="408011" cy="43925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标题 1"/>
          <p:cNvSpPr txBox="1"/>
          <p:nvPr/>
        </p:nvSpPr>
        <p:spPr>
          <a:xfrm>
            <a:off x="749889" y="2631807"/>
            <a:ext cx="5879777" cy="242105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5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一、幼儿园环境概述</a:t>
            </a:r>
            <a:endParaRPr kumimoji="1"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826521" y="4709652"/>
            <a:ext cx="5510779" cy="662448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6955246" y="2428533"/>
            <a:ext cx="4487454" cy="113566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94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广义的幼儿园环境涵盖幼儿园内外的多种条件。幼儿园内部小环境是孩子日常活动的主要场所，包括教室、操场等，其设计和布置直接影响孩子的学习和生活。外部的家庭、社会、自然、文化等大环境则为孩子提供更广阔的成长背景，家庭的教育观念、社会的文化氛围、自然环境的接触等都对孩子产生潜移默化的影响。
例如，一个注重阅读的家庭会让孩子更早接触书籍，培养阅读兴趣；而社会的文化活动如博物馆展览、传统节日庆典等，能拓宽孩子的视野，丰富他们的文化知识。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6733205" y="2137582"/>
            <a:ext cx="109075" cy="109075"/>
          </a:xfrm>
          <a:prstGeom prst="rect">
            <a:avLst/>
          </a:prstGeom>
          <a:solidFill>
            <a:schemeClr val="accent1">
              <a:lumMod val="75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6955246" y="4357090"/>
            <a:ext cx="4487454" cy="113566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81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狭义的幼儿园环境聚焦于幼儿园内部，包括物质环境和精神环境两大类。物质环境是孩子学习和生活的基础，如宽敞明亮的教室、安全的游乐设施、丰富的玩具和图书等，为孩子提供丰富的学习资源和活动空间。精神环境则体现在人际关系、文化氛围、教师的教育观念与行为上，良好的师幼关系、和谐的同伴关系、积极向上的文化氛围，能让孩子感受到温暖和关爱，促进他们的心理健康和情感发展。
比如，教师鼓励孩子自主探索和表达，能增强孩子的自信心和创造力；而同伴之间的合作游戏，则能培养孩子的社交能力和团队精神。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6733205" y="4049805"/>
            <a:ext cx="109075" cy="109075"/>
          </a:xfrm>
          <a:prstGeom prst="rect">
            <a:avLst/>
          </a:prstGeom>
          <a:solidFill>
            <a:schemeClr val="accent1">
              <a:lumMod val="75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6955246" y="2022133"/>
            <a:ext cx="4487454" cy="34826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广义的幼儿园环境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6955246" y="3927133"/>
            <a:ext cx="4487454" cy="34826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狭义的幼儿园环境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810592" y="263750"/>
            <a:ext cx="1087848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（一）幼儿园环境的含义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327659" y="324821"/>
            <a:ext cx="159713" cy="159713"/>
          </a:xfrm>
          <a:prstGeom prst="rect">
            <a:avLst/>
          </a:prstGeom>
          <a:noFill/>
          <a:ln w="12700" cap="sq">
            <a:solidFill>
              <a:schemeClr val="bg1">
                <a:lumMod val="65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382730" y="379892"/>
            <a:ext cx="255445" cy="2554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14" name="图片 13" descr="环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1535" y="1484630"/>
            <a:ext cx="5485765" cy="28987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100000"/>
          </a:blip>
          <a:srcRect t="28644" b="28644"/>
          <a:stretch>
            <a:fillRect/>
          </a:stretch>
        </p:blipFill>
        <p:spPr>
          <a:xfrm>
            <a:off x="0" y="3947491"/>
            <a:ext cx="12192000" cy="2918460"/>
          </a:xfrm>
          <a:custGeom>
            <a:avLst/>
            <a:gdLst/>
            <a:ahLst/>
            <a:cxnLst/>
            <a:rect l="l" t="t" r="r" b="b"/>
            <a:pathLst>
              <a:path w="12192000" h="2918460">
                <a:moveTo>
                  <a:pt x="0" y="0"/>
                </a:moveTo>
                <a:lnTo>
                  <a:pt x="12192000" y="0"/>
                </a:lnTo>
                <a:lnTo>
                  <a:pt x="12192000" y="2918460"/>
                </a:lnTo>
                <a:lnTo>
                  <a:pt x="0" y="291846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0" y="3947491"/>
            <a:ext cx="12192000" cy="291846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alpha val="54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>
            <p:custDataLst>
              <p:tags r:id="rId2"/>
            </p:custDataLst>
          </p:nvPr>
        </p:nvSpPr>
        <p:spPr>
          <a:xfrm>
            <a:off x="768350" y="1490869"/>
            <a:ext cx="4956645" cy="4055166"/>
          </a:xfrm>
          <a:prstGeom prst="roundRect">
            <a:avLst>
              <a:gd name="adj" fmla="val 8797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blurRad="203200" dist="381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>
            <p:custDataLst>
              <p:tags r:id="rId3"/>
            </p:custDataLst>
          </p:nvPr>
        </p:nvSpPr>
        <p:spPr>
          <a:xfrm>
            <a:off x="5515168" y="1411356"/>
            <a:ext cx="278848" cy="287793"/>
          </a:xfrm>
          <a:prstGeom prst="ellipse">
            <a:avLst/>
          </a:prstGeom>
          <a:noFill/>
          <a:ln w="5715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>
            <p:custDataLst>
              <p:tags r:id="rId4"/>
            </p:custDataLst>
          </p:nvPr>
        </p:nvSpPr>
        <p:spPr>
          <a:xfrm>
            <a:off x="967740" y="2484782"/>
            <a:ext cx="4587239" cy="276970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幼儿园的物质环境是孩子成长的物质基础，包括场地、园舍设备、材料、空间结构与布局等。合理的空间布局能让孩子在活动中更加自由和安全，如设置不同的活动区域，满足孩子多样化的活动需求。丰富的材料和设备则为孩子的学习和游戏提供支持，如各种手工材料、科学实验工具等，激发孩子的探索欲望。
</a:t>
            </a:r>
            <a:endParaRPr kumimoji="1" lang="zh-CN" altLang="en-US"/>
          </a:p>
        </p:txBody>
      </p:sp>
      <p:sp>
        <p:nvSpPr>
          <p:cNvPr id="8" name="标题 1"/>
          <p:cNvSpPr txBox="1"/>
          <p:nvPr>
            <p:custDataLst>
              <p:tags r:id="rId5"/>
            </p:custDataLst>
          </p:nvPr>
        </p:nvSpPr>
        <p:spPr>
          <a:xfrm>
            <a:off x="6385284" y="1490869"/>
            <a:ext cx="4956645" cy="4055166"/>
          </a:xfrm>
          <a:prstGeom prst="roundRect">
            <a:avLst>
              <a:gd name="adj" fmla="val 8797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blurRad="203200" dist="381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>
            <p:custDataLst>
              <p:tags r:id="rId6"/>
            </p:custDataLst>
          </p:nvPr>
        </p:nvSpPr>
        <p:spPr>
          <a:xfrm>
            <a:off x="11132102" y="1411356"/>
            <a:ext cx="278848" cy="287793"/>
          </a:xfrm>
          <a:prstGeom prst="ellipse">
            <a:avLst/>
          </a:prstGeom>
          <a:noFill/>
          <a:ln w="57150" cap="sq">
            <a:solidFill>
              <a:schemeClr val="accent2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>
            <p:custDataLst>
              <p:tags r:id="rId7"/>
            </p:custDataLst>
          </p:nvPr>
        </p:nvSpPr>
        <p:spPr>
          <a:xfrm>
            <a:off x="6584673" y="2484782"/>
            <a:ext cx="4587239" cy="276970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精神环境是幼儿园教育中不可忽视的重要因素，它主要包括人际关系、文化氛围和教师的教育观念与行为。良好的师幼关系能让孩子感受到被尊重和关爱，增强他们的安全感和信任感。积极的文化氛围能激发孩子的学习热情和创造力，如定期举办的艺术展览、故事分享会等。教师的教育观念和行为更是直接影响孩子的成长，如采用启发式教学，鼓励孩子自主思考和解决问题。
</a:t>
            </a:r>
            <a:endParaRPr kumimoji="1" lang="zh-CN" altLang="en-US"/>
          </a:p>
        </p:txBody>
      </p:sp>
      <p:sp>
        <p:nvSpPr>
          <p:cNvPr id="11" name="标题 1"/>
          <p:cNvSpPr txBox="1"/>
          <p:nvPr>
            <p:custDataLst>
              <p:tags r:id="rId8"/>
            </p:custDataLst>
          </p:nvPr>
        </p:nvSpPr>
        <p:spPr>
          <a:xfrm>
            <a:off x="967740" y="1610140"/>
            <a:ext cx="4587239" cy="76332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7200">
                <a:ln w="12700">
                  <a:noFill/>
                </a:ln>
                <a:solidFill>
                  <a:srgbClr val="F2F2F2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01</a:t>
            </a:r>
            <a:endParaRPr kumimoji="1" lang="zh-CN" altLang="en-US"/>
          </a:p>
        </p:txBody>
      </p:sp>
      <p:sp>
        <p:nvSpPr>
          <p:cNvPr id="12" name="标题 1"/>
          <p:cNvSpPr txBox="1"/>
          <p:nvPr>
            <p:custDataLst>
              <p:tags r:id="rId9"/>
            </p:custDataLst>
          </p:nvPr>
        </p:nvSpPr>
        <p:spPr>
          <a:xfrm>
            <a:off x="967740" y="2063364"/>
            <a:ext cx="4587239" cy="38961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物质环境</a:t>
            </a:r>
            <a:endParaRPr kumimoji="1" lang="zh-CN" altLang="en-US"/>
          </a:p>
        </p:txBody>
      </p:sp>
      <p:sp>
        <p:nvSpPr>
          <p:cNvPr id="13" name="标题 1"/>
          <p:cNvSpPr txBox="1"/>
          <p:nvPr>
            <p:custDataLst>
              <p:tags r:id="rId10"/>
            </p:custDataLst>
          </p:nvPr>
        </p:nvSpPr>
        <p:spPr>
          <a:xfrm>
            <a:off x="6584673" y="1610140"/>
            <a:ext cx="4587239" cy="76332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7200">
                <a:ln w="12700">
                  <a:noFill/>
                </a:ln>
                <a:solidFill>
                  <a:srgbClr val="F2F2F2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02</a:t>
            </a:r>
            <a:endParaRPr kumimoji="1" lang="zh-CN" altLang="en-US"/>
          </a:p>
        </p:txBody>
      </p:sp>
      <p:sp>
        <p:nvSpPr>
          <p:cNvPr id="14" name="标题 1"/>
          <p:cNvSpPr txBox="1"/>
          <p:nvPr>
            <p:custDataLst>
              <p:tags r:id="rId11"/>
            </p:custDataLst>
          </p:nvPr>
        </p:nvSpPr>
        <p:spPr>
          <a:xfrm>
            <a:off x="6584673" y="2063364"/>
            <a:ext cx="4587239" cy="38961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精神环境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11395986" y="6019137"/>
            <a:ext cx="122913" cy="122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11189252" y="6019137"/>
            <a:ext cx="122913" cy="122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10982518" y="6019137"/>
            <a:ext cx="122913" cy="122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810592" y="263750"/>
            <a:ext cx="1087848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（二）幼儿园环境的类型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327659" y="324821"/>
            <a:ext cx="159713" cy="159713"/>
          </a:xfrm>
          <a:prstGeom prst="rect">
            <a:avLst/>
          </a:prstGeom>
          <a:noFill/>
          <a:ln w="12700" cap="sq">
            <a:solidFill>
              <a:schemeClr val="bg1">
                <a:lumMod val="65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382730" y="379892"/>
            <a:ext cx="255445" cy="2554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>
            <p:custDataLst>
              <p:tags r:id="rId1"/>
            </p:custDataLst>
          </p:nvPr>
        </p:nvSpPr>
        <p:spPr>
          <a:xfrm>
            <a:off x="660400" y="3262851"/>
            <a:ext cx="5156200" cy="2145441"/>
          </a:xfrm>
          <a:prstGeom prst="rect">
            <a:avLst/>
          </a:prstGeom>
          <a:solidFill>
            <a:schemeClr val="bg1">
              <a:lumMod val="95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3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>
            <p:custDataLst>
              <p:tags r:id="rId2"/>
            </p:custDataLst>
          </p:nvPr>
        </p:nvSpPr>
        <p:spPr>
          <a:xfrm>
            <a:off x="660400" y="2030092"/>
            <a:ext cx="5156200" cy="145626"/>
          </a:xfrm>
          <a:prstGeom prst="rect">
            <a:avLst/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3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>
            <p:custDataLst>
              <p:tags r:id="rId3"/>
            </p:custDataLst>
          </p:nvPr>
        </p:nvSpPr>
        <p:spPr>
          <a:xfrm>
            <a:off x="6362700" y="3262851"/>
            <a:ext cx="5156200" cy="2145441"/>
          </a:xfrm>
          <a:prstGeom prst="rect">
            <a:avLst/>
          </a:prstGeom>
          <a:solidFill>
            <a:schemeClr val="bg1">
              <a:lumMod val="95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3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>
            <p:custDataLst>
              <p:tags r:id="rId4"/>
            </p:custDataLst>
          </p:nvPr>
        </p:nvSpPr>
        <p:spPr>
          <a:xfrm>
            <a:off x="6362700" y="2030092"/>
            <a:ext cx="5156200" cy="145626"/>
          </a:xfrm>
          <a:prstGeom prst="rect">
            <a:avLst/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3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>
            <p:custDataLst>
              <p:tags r:id="rId5"/>
            </p:custDataLst>
          </p:nvPr>
        </p:nvSpPr>
        <p:spPr>
          <a:xfrm>
            <a:off x="950825" y="3849166"/>
            <a:ext cx="4575351" cy="1434034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幼儿园环境对学前儿童的身心健康发展至关重要。一个安全、舒适、富有启发性和支持性的环境，能让孩子在身体、认知、情感和社会方面全面发展。安全的环境能预防意外伤害和疾病传播，让孩子健康成长；舒适的环境则能让孩子放松身心，更好地参与学习和活动。
</a:t>
            </a:r>
            <a:endParaRPr kumimoji="1" lang="zh-CN" altLang="en-US" sz="1200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alphaModFix amt="100000"/>
          </a:blip>
          <a:srcRect/>
          <a:stretch>
            <a:fillRect/>
          </a:stretch>
        </p:blipFill>
        <p:spPr>
          <a:xfrm>
            <a:off x="622300" y="2273750"/>
            <a:ext cx="5194300" cy="9209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alphaModFix amt="100000"/>
          </a:blip>
          <a:srcRect/>
          <a:stretch>
            <a:fillRect/>
          </a:stretch>
        </p:blipFill>
        <p:spPr>
          <a:xfrm>
            <a:off x="6362700" y="2278254"/>
            <a:ext cx="5168900" cy="916472"/>
          </a:xfrm>
          <a:prstGeom prst="rect">
            <a:avLst/>
          </a:prstGeom>
        </p:spPr>
      </p:pic>
      <p:sp>
        <p:nvSpPr>
          <p:cNvPr id="10" name="标题 1"/>
          <p:cNvSpPr txBox="1"/>
          <p:nvPr>
            <p:custDataLst>
              <p:tags r:id="rId10"/>
            </p:custDataLst>
          </p:nvPr>
        </p:nvSpPr>
        <p:spPr>
          <a:xfrm>
            <a:off x="6665825" y="3353866"/>
            <a:ext cx="4575351" cy="4323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促进学前儿童主动学习的积极性</a:t>
            </a:r>
            <a:endParaRPr kumimoji="1" lang="zh-CN" altLang="en-US"/>
          </a:p>
        </p:txBody>
      </p:sp>
      <p:sp>
        <p:nvSpPr>
          <p:cNvPr id="11" name="标题 1"/>
          <p:cNvSpPr txBox="1"/>
          <p:nvPr>
            <p:custDataLst>
              <p:tags r:id="rId11"/>
            </p:custDataLst>
          </p:nvPr>
        </p:nvSpPr>
        <p:spPr>
          <a:xfrm>
            <a:off x="950825" y="3353866"/>
            <a:ext cx="4575351" cy="4323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促进学前儿童身心健康发展</a:t>
            </a:r>
            <a:endParaRPr kumimoji="1" lang="zh-CN" altLang="en-US"/>
          </a:p>
        </p:txBody>
      </p:sp>
      <p:sp>
        <p:nvSpPr>
          <p:cNvPr id="12" name="标题 1"/>
          <p:cNvSpPr txBox="1"/>
          <p:nvPr>
            <p:custDataLst>
              <p:tags r:id="rId12"/>
            </p:custDataLst>
          </p:nvPr>
        </p:nvSpPr>
        <p:spPr>
          <a:xfrm>
            <a:off x="6665825" y="3785666"/>
            <a:ext cx="4575351" cy="1434034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2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良好的环境创设能激发学前儿童的学习兴趣，为他们的学习发展奠定基础。丰富的物质环境能吸引孩子的注意力，激发他们的探索欲望，如各种有趣的玩具和实验材料。同时，良好的精神环境能让孩子感受到学习的乐趣，增强他们的学习动力，如教师的鼓励和肯定。</a:t>
            </a:r>
            <a:r>
              <a:rPr kumimoji="1" lang="en-US" altLang="zh-CN" sz="99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
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810592" y="263750"/>
            <a:ext cx="1087848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（三）幼儿园环境的价值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327659" y="324821"/>
            <a:ext cx="159713" cy="159713"/>
          </a:xfrm>
          <a:prstGeom prst="rect">
            <a:avLst/>
          </a:prstGeom>
          <a:noFill/>
          <a:ln w="12700" cap="sq">
            <a:solidFill>
              <a:schemeClr val="bg1">
                <a:lumMod val="65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382730" y="379892"/>
            <a:ext cx="255445" cy="2554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16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20000"/>
          </a:blip>
          <a:srcRect l="2824" t="8900" r="15861" b="10994"/>
          <a:stretch>
            <a:fillRect/>
          </a:stretch>
        </p:blipFill>
        <p:spPr>
          <a:xfrm flipV="1">
            <a:off x="-2173" y="0"/>
            <a:ext cx="12192000" cy="6858000"/>
          </a:xfrm>
          <a:custGeom>
            <a:avLst/>
            <a:gdLst>
              <a:gd name="connsiteX0" fmla="*/ 0 w 12192000"/>
              <a:gd name="connsiteY0" fmla="*/ 6858000 h 6858000"/>
              <a:gd name="connsiteX1" fmla="*/ 12192000 w 12192000"/>
              <a:gd name="connsiteY1" fmla="*/ 6858000 h 6858000"/>
              <a:gd name="connsiteX2" fmla="*/ 12192000 w 12192000"/>
              <a:gd name="connsiteY2" fmla="*/ 0 h 6858000"/>
              <a:gd name="connsiteX3" fmla="*/ 0 w 12192000"/>
              <a:gd name="connsiteY3" fmla="*/ 0 h 6858000"/>
            </a:gdLst>
            <a:ahLst/>
            <a:cxnLst/>
            <a:rect l="l" t="t" r="r" b="b"/>
            <a:pathLst>
              <a:path w="12192000" h="6858000">
                <a:moveTo>
                  <a:pt x="0" y="6858000"/>
                </a:moveTo>
                <a:lnTo>
                  <a:pt x="12192000" y="6858000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399145" y="464400"/>
            <a:ext cx="11372400" cy="5929200"/>
          </a:xfrm>
          <a:custGeom>
            <a:avLst/>
            <a:gdLst>
              <a:gd name="connsiteX0" fmla="*/ 127000 w 11372400"/>
              <a:gd name="connsiteY0" fmla="*/ 0 h 5929200"/>
              <a:gd name="connsiteX1" fmla="*/ 10738216 w 11372400"/>
              <a:gd name="connsiteY1" fmla="*/ 0 h 5929200"/>
              <a:gd name="connsiteX2" fmla="*/ 10955018 w 11372400"/>
              <a:gd name="connsiteY2" fmla="*/ 89803 h 5929200"/>
              <a:gd name="connsiteX3" fmla="*/ 11282598 w 11372400"/>
              <a:gd name="connsiteY3" fmla="*/ 417381 h 5929200"/>
              <a:gd name="connsiteX4" fmla="*/ 11372400 w 11372400"/>
              <a:gd name="connsiteY4" fmla="*/ 634184 h 5929200"/>
              <a:gd name="connsiteX5" fmla="*/ 11372400 w 11372400"/>
              <a:gd name="connsiteY5" fmla="*/ 5802200 h 5929200"/>
              <a:gd name="connsiteX6" fmla="*/ 11372400 w 11372400"/>
              <a:gd name="connsiteY6" fmla="*/ 5929200 h 5929200"/>
              <a:gd name="connsiteX7" fmla="*/ 11372400 w 11372400"/>
              <a:gd name="connsiteY7" fmla="*/ 5929200 h 5929200"/>
              <a:gd name="connsiteX8" fmla="*/ 11245400 w 11372400"/>
              <a:gd name="connsiteY8" fmla="*/ 5929200 h 5929200"/>
              <a:gd name="connsiteX9" fmla="*/ 634184 w 11372400"/>
              <a:gd name="connsiteY9" fmla="*/ 5929200 h 5929200"/>
              <a:gd name="connsiteX10" fmla="*/ 417381 w 11372400"/>
              <a:gd name="connsiteY10" fmla="*/ 5839397 h 5929200"/>
              <a:gd name="connsiteX11" fmla="*/ 89803 w 11372400"/>
              <a:gd name="connsiteY11" fmla="*/ 5511819 h 5929200"/>
              <a:gd name="connsiteX12" fmla="*/ 0 w 11372400"/>
              <a:gd name="connsiteY12" fmla="*/ 5295016 h 5929200"/>
              <a:gd name="connsiteX13" fmla="*/ 0 w 11372400"/>
              <a:gd name="connsiteY13" fmla="*/ 127000 h 5929200"/>
              <a:gd name="connsiteX14" fmla="*/ 127000 w 11372400"/>
              <a:gd name="connsiteY14" fmla="*/ 0 h 5929200"/>
            </a:gdLst>
            <a:ahLst/>
            <a:cxnLst/>
            <a:rect l="l" t="t" r="r" b="b"/>
            <a:pathLst>
              <a:path w="11372400" h="5929200">
                <a:moveTo>
                  <a:pt x="127000" y="0"/>
                </a:moveTo>
                <a:lnTo>
                  <a:pt x="10738216" y="0"/>
                </a:lnTo>
                <a:cubicBezTo>
                  <a:pt x="10738216" y="0"/>
                  <a:pt x="10861496" y="8980"/>
                  <a:pt x="10955018" y="89803"/>
                </a:cubicBezTo>
                <a:lnTo>
                  <a:pt x="11282598" y="417381"/>
                </a:lnTo>
                <a:cubicBezTo>
                  <a:pt x="11282598" y="417381"/>
                  <a:pt x="11363420" y="510904"/>
                  <a:pt x="11372400" y="634184"/>
                </a:cubicBezTo>
                <a:lnTo>
                  <a:pt x="11372400" y="5802200"/>
                </a:lnTo>
                <a:cubicBezTo>
                  <a:pt x="11372400" y="5802200"/>
                  <a:pt x="11372400" y="5916500"/>
                  <a:pt x="11372400" y="5929200"/>
                </a:cubicBezTo>
                <a:lnTo>
                  <a:pt x="11372400" y="5929200"/>
                </a:lnTo>
                <a:cubicBezTo>
                  <a:pt x="11372400" y="5929200"/>
                  <a:pt x="11359700" y="5929200"/>
                  <a:pt x="11245400" y="5929200"/>
                </a:cubicBezTo>
                <a:lnTo>
                  <a:pt x="634184" y="5929200"/>
                </a:lnTo>
                <a:cubicBezTo>
                  <a:pt x="634184" y="5929200"/>
                  <a:pt x="510904" y="5920220"/>
                  <a:pt x="417381" y="5839397"/>
                </a:cubicBezTo>
                <a:lnTo>
                  <a:pt x="89803" y="5511819"/>
                </a:lnTo>
                <a:cubicBezTo>
                  <a:pt x="89803" y="5511819"/>
                  <a:pt x="8980" y="5418296"/>
                  <a:pt x="0" y="5295016"/>
                </a:cubicBezTo>
                <a:lnTo>
                  <a:pt x="0" y="127000"/>
                </a:lnTo>
                <a:cubicBezTo>
                  <a:pt x="0" y="127000"/>
                  <a:pt x="12700" y="12700"/>
                  <a:pt x="127000" y="0"/>
                </a:cubicBezTo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2">
                  <a:lumMod val="90000"/>
                  <a:lumOff val="10000"/>
                </a:schemeClr>
              </a:gs>
            </a:gsLst>
            <a:lin ang="2700000" scaled="0"/>
          </a:gradFill>
          <a:ln w="12700" cap="sq">
            <a:noFill/>
            <a:miter/>
          </a:ln>
          <a:effectLst>
            <a:outerShdw blurRad="368300" dist="152400" dir="2700000" algn="tl" rotWithShape="0">
              <a:schemeClr val="accent1">
                <a:lumMod val="75000"/>
                <a:alpha val="32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399145" y="464400"/>
            <a:ext cx="11372400" cy="5929200"/>
          </a:xfrm>
          <a:custGeom>
            <a:avLst/>
            <a:gdLst>
              <a:gd name="connsiteX0" fmla="*/ 10757766 w 11372400"/>
              <a:gd name="connsiteY0" fmla="*/ 5239912 h 5929200"/>
              <a:gd name="connsiteX1" fmla="*/ 10757766 w 11372400"/>
              <a:gd name="connsiteY1" fmla="*/ 5642430 h 5929200"/>
              <a:gd name="connsiteX2" fmla="*/ 11191152 w 11372400"/>
              <a:gd name="connsiteY2" fmla="*/ 5642430 h 5929200"/>
              <a:gd name="connsiteX3" fmla="*/ 11191152 w 11372400"/>
              <a:gd name="connsiteY3" fmla="*/ 5239912 h 5929200"/>
              <a:gd name="connsiteX4" fmla="*/ 10317078 w 11372400"/>
              <a:gd name="connsiteY4" fmla="*/ 5239912 h 5929200"/>
              <a:gd name="connsiteX5" fmla="*/ 10317078 w 11372400"/>
              <a:gd name="connsiteY5" fmla="*/ 5642430 h 5929200"/>
              <a:gd name="connsiteX6" fmla="*/ 10750464 w 11372400"/>
              <a:gd name="connsiteY6" fmla="*/ 5642430 h 5929200"/>
              <a:gd name="connsiteX7" fmla="*/ 10750464 w 11372400"/>
              <a:gd name="connsiteY7" fmla="*/ 5239912 h 5929200"/>
              <a:gd name="connsiteX8" fmla="*/ 9876390 w 11372400"/>
              <a:gd name="connsiteY8" fmla="*/ 5239912 h 5929200"/>
              <a:gd name="connsiteX9" fmla="*/ 9876390 w 11372400"/>
              <a:gd name="connsiteY9" fmla="*/ 5642430 h 5929200"/>
              <a:gd name="connsiteX10" fmla="*/ 10309776 w 11372400"/>
              <a:gd name="connsiteY10" fmla="*/ 5642430 h 5929200"/>
              <a:gd name="connsiteX11" fmla="*/ 10309776 w 11372400"/>
              <a:gd name="connsiteY11" fmla="*/ 5239912 h 5929200"/>
              <a:gd name="connsiteX12" fmla="*/ 9435702 w 11372400"/>
              <a:gd name="connsiteY12" fmla="*/ 5239912 h 5929200"/>
              <a:gd name="connsiteX13" fmla="*/ 9435702 w 11372400"/>
              <a:gd name="connsiteY13" fmla="*/ 5642430 h 5929200"/>
              <a:gd name="connsiteX14" fmla="*/ 9869088 w 11372400"/>
              <a:gd name="connsiteY14" fmla="*/ 5642430 h 5929200"/>
              <a:gd name="connsiteX15" fmla="*/ 9869088 w 11372400"/>
              <a:gd name="connsiteY15" fmla="*/ 5239912 h 5929200"/>
              <a:gd name="connsiteX16" fmla="*/ 8995014 w 11372400"/>
              <a:gd name="connsiteY16" fmla="*/ 5239912 h 5929200"/>
              <a:gd name="connsiteX17" fmla="*/ 8995014 w 11372400"/>
              <a:gd name="connsiteY17" fmla="*/ 5642430 h 5929200"/>
              <a:gd name="connsiteX18" fmla="*/ 9428400 w 11372400"/>
              <a:gd name="connsiteY18" fmla="*/ 5642430 h 5929200"/>
              <a:gd name="connsiteX19" fmla="*/ 9428400 w 11372400"/>
              <a:gd name="connsiteY19" fmla="*/ 5239912 h 5929200"/>
              <a:gd name="connsiteX20" fmla="*/ 8554326 w 11372400"/>
              <a:gd name="connsiteY20" fmla="*/ 5239912 h 5929200"/>
              <a:gd name="connsiteX21" fmla="*/ 8554326 w 11372400"/>
              <a:gd name="connsiteY21" fmla="*/ 5642430 h 5929200"/>
              <a:gd name="connsiteX22" fmla="*/ 8987712 w 11372400"/>
              <a:gd name="connsiteY22" fmla="*/ 5642430 h 5929200"/>
              <a:gd name="connsiteX23" fmla="*/ 8987712 w 11372400"/>
              <a:gd name="connsiteY23" fmla="*/ 5239912 h 5929200"/>
              <a:gd name="connsiteX24" fmla="*/ 8113638 w 11372400"/>
              <a:gd name="connsiteY24" fmla="*/ 5239912 h 5929200"/>
              <a:gd name="connsiteX25" fmla="*/ 8113638 w 11372400"/>
              <a:gd name="connsiteY25" fmla="*/ 5642430 h 5929200"/>
              <a:gd name="connsiteX26" fmla="*/ 8547024 w 11372400"/>
              <a:gd name="connsiteY26" fmla="*/ 5642430 h 5929200"/>
              <a:gd name="connsiteX27" fmla="*/ 8547024 w 11372400"/>
              <a:gd name="connsiteY27" fmla="*/ 5239912 h 5929200"/>
              <a:gd name="connsiteX28" fmla="*/ 7672950 w 11372400"/>
              <a:gd name="connsiteY28" fmla="*/ 5239912 h 5929200"/>
              <a:gd name="connsiteX29" fmla="*/ 7672950 w 11372400"/>
              <a:gd name="connsiteY29" fmla="*/ 5642430 h 5929200"/>
              <a:gd name="connsiteX30" fmla="*/ 8106336 w 11372400"/>
              <a:gd name="connsiteY30" fmla="*/ 5642430 h 5929200"/>
              <a:gd name="connsiteX31" fmla="*/ 8106336 w 11372400"/>
              <a:gd name="connsiteY31" fmla="*/ 5239912 h 5929200"/>
              <a:gd name="connsiteX32" fmla="*/ 7232262 w 11372400"/>
              <a:gd name="connsiteY32" fmla="*/ 5239912 h 5929200"/>
              <a:gd name="connsiteX33" fmla="*/ 7232262 w 11372400"/>
              <a:gd name="connsiteY33" fmla="*/ 5642430 h 5929200"/>
              <a:gd name="connsiteX34" fmla="*/ 7665648 w 11372400"/>
              <a:gd name="connsiteY34" fmla="*/ 5642430 h 5929200"/>
              <a:gd name="connsiteX35" fmla="*/ 7665648 w 11372400"/>
              <a:gd name="connsiteY35" fmla="*/ 5239912 h 5929200"/>
              <a:gd name="connsiteX36" fmla="*/ 6791574 w 11372400"/>
              <a:gd name="connsiteY36" fmla="*/ 5239912 h 5929200"/>
              <a:gd name="connsiteX37" fmla="*/ 6791574 w 11372400"/>
              <a:gd name="connsiteY37" fmla="*/ 5642430 h 5929200"/>
              <a:gd name="connsiteX38" fmla="*/ 7224960 w 11372400"/>
              <a:gd name="connsiteY38" fmla="*/ 5642430 h 5929200"/>
              <a:gd name="connsiteX39" fmla="*/ 7224960 w 11372400"/>
              <a:gd name="connsiteY39" fmla="*/ 5239912 h 5929200"/>
              <a:gd name="connsiteX40" fmla="*/ 6350886 w 11372400"/>
              <a:gd name="connsiteY40" fmla="*/ 5239912 h 5929200"/>
              <a:gd name="connsiteX41" fmla="*/ 6350886 w 11372400"/>
              <a:gd name="connsiteY41" fmla="*/ 5642430 h 5929200"/>
              <a:gd name="connsiteX42" fmla="*/ 6784272 w 11372400"/>
              <a:gd name="connsiteY42" fmla="*/ 5642430 h 5929200"/>
              <a:gd name="connsiteX43" fmla="*/ 6784272 w 11372400"/>
              <a:gd name="connsiteY43" fmla="*/ 5239912 h 5929200"/>
              <a:gd name="connsiteX44" fmla="*/ 5910198 w 11372400"/>
              <a:gd name="connsiteY44" fmla="*/ 5239912 h 5929200"/>
              <a:gd name="connsiteX45" fmla="*/ 5910198 w 11372400"/>
              <a:gd name="connsiteY45" fmla="*/ 5642430 h 5929200"/>
              <a:gd name="connsiteX46" fmla="*/ 6343584 w 11372400"/>
              <a:gd name="connsiteY46" fmla="*/ 5642430 h 5929200"/>
              <a:gd name="connsiteX47" fmla="*/ 6343584 w 11372400"/>
              <a:gd name="connsiteY47" fmla="*/ 5239912 h 5929200"/>
              <a:gd name="connsiteX48" fmla="*/ 5469511 w 11372400"/>
              <a:gd name="connsiteY48" fmla="*/ 5239912 h 5929200"/>
              <a:gd name="connsiteX49" fmla="*/ 5469511 w 11372400"/>
              <a:gd name="connsiteY49" fmla="*/ 5642430 h 5929200"/>
              <a:gd name="connsiteX50" fmla="*/ 5902896 w 11372400"/>
              <a:gd name="connsiteY50" fmla="*/ 5642430 h 5929200"/>
              <a:gd name="connsiteX51" fmla="*/ 5902896 w 11372400"/>
              <a:gd name="connsiteY51" fmla="*/ 5239912 h 5929200"/>
              <a:gd name="connsiteX52" fmla="*/ 5028826 w 11372400"/>
              <a:gd name="connsiteY52" fmla="*/ 5239912 h 5929200"/>
              <a:gd name="connsiteX53" fmla="*/ 5028826 w 11372400"/>
              <a:gd name="connsiteY53" fmla="*/ 5642430 h 5929200"/>
              <a:gd name="connsiteX54" fmla="*/ 5462211 w 11372400"/>
              <a:gd name="connsiteY54" fmla="*/ 5642430 h 5929200"/>
              <a:gd name="connsiteX55" fmla="*/ 5462211 w 11372400"/>
              <a:gd name="connsiteY55" fmla="*/ 5239912 h 5929200"/>
              <a:gd name="connsiteX56" fmla="*/ 4588140 w 11372400"/>
              <a:gd name="connsiteY56" fmla="*/ 5239912 h 5929200"/>
              <a:gd name="connsiteX57" fmla="*/ 4588140 w 11372400"/>
              <a:gd name="connsiteY57" fmla="*/ 5642430 h 5929200"/>
              <a:gd name="connsiteX58" fmla="*/ 5021524 w 11372400"/>
              <a:gd name="connsiteY58" fmla="*/ 5642430 h 5929200"/>
              <a:gd name="connsiteX59" fmla="*/ 5021524 w 11372400"/>
              <a:gd name="connsiteY59" fmla="*/ 5239912 h 5929200"/>
              <a:gd name="connsiteX60" fmla="*/ 4147451 w 11372400"/>
              <a:gd name="connsiteY60" fmla="*/ 5239912 h 5929200"/>
              <a:gd name="connsiteX61" fmla="*/ 4147451 w 11372400"/>
              <a:gd name="connsiteY61" fmla="*/ 5642430 h 5929200"/>
              <a:gd name="connsiteX62" fmla="*/ 4580836 w 11372400"/>
              <a:gd name="connsiteY62" fmla="*/ 5642430 h 5929200"/>
              <a:gd name="connsiteX63" fmla="*/ 4580836 w 11372400"/>
              <a:gd name="connsiteY63" fmla="*/ 5239912 h 5929200"/>
              <a:gd name="connsiteX64" fmla="*/ 3706762 w 11372400"/>
              <a:gd name="connsiteY64" fmla="*/ 5239912 h 5929200"/>
              <a:gd name="connsiteX65" fmla="*/ 3706762 w 11372400"/>
              <a:gd name="connsiteY65" fmla="*/ 5642430 h 5929200"/>
              <a:gd name="connsiteX66" fmla="*/ 4140150 w 11372400"/>
              <a:gd name="connsiteY66" fmla="*/ 5642430 h 5929200"/>
              <a:gd name="connsiteX67" fmla="*/ 4140150 w 11372400"/>
              <a:gd name="connsiteY67" fmla="*/ 5239912 h 5929200"/>
              <a:gd name="connsiteX68" fmla="*/ 3266074 w 11372400"/>
              <a:gd name="connsiteY68" fmla="*/ 5239912 h 5929200"/>
              <a:gd name="connsiteX69" fmla="*/ 3266074 w 11372400"/>
              <a:gd name="connsiteY69" fmla="*/ 5642430 h 5929200"/>
              <a:gd name="connsiteX70" fmla="*/ 3699460 w 11372400"/>
              <a:gd name="connsiteY70" fmla="*/ 5642430 h 5929200"/>
              <a:gd name="connsiteX71" fmla="*/ 3699460 w 11372400"/>
              <a:gd name="connsiteY71" fmla="*/ 5239912 h 5929200"/>
              <a:gd name="connsiteX72" fmla="*/ 2825386 w 11372400"/>
              <a:gd name="connsiteY72" fmla="*/ 5239912 h 5929200"/>
              <a:gd name="connsiteX73" fmla="*/ 2825386 w 11372400"/>
              <a:gd name="connsiteY73" fmla="*/ 5642430 h 5929200"/>
              <a:gd name="connsiteX74" fmla="*/ 3258772 w 11372400"/>
              <a:gd name="connsiteY74" fmla="*/ 5642430 h 5929200"/>
              <a:gd name="connsiteX75" fmla="*/ 3258772 w 11372400"/>
              <a:gd name="connsiteY75" fmla="*/ 5239912 h 5929200"/>
              <a:gd name="connsiteX76" fmla="*/ 2384699 w 11372400"/>
              <a:gd name="connsiteY76" fmla="*/ 5239912 h 5929200"/>
              <a:gd name="connsiteX77" fmla="*/ 2384699 w 11372400"/>
              <a:gd name="connsiteY77" fmla="*/ 5642430 h 5929200"/>
              <a:gd name="connsiteX78" fmla="*/ 2818085 w 11372400"/>
              <a:gd name="connsiteY78" fmla="*/ 5642430 h 5929200"/>
              <a:gd name="connsiteX79" fmla="*/ 2818085 w 11372400"/>
              <a:gd name="connsiteY79" fmla="*/ 5239912 h 5929200"/>
              <a:gd name="connsiteX80" fmla="*/ 1944011 w 11372400"/>
              <a:gd name="connsiteY80" fmla="*/ 5239912 h 5929200"/>
              <a:gd name="connsiteX81" fmla="*/ 1944011 w 11372400"/>
              <a:gd name="connsiteY81" fmla="*/ 5642430 h 5929200"/>
              <a:gd name="connsiteX82" fmla="*/ 2377397 w 11372400"/>
              <a:gd name="connsiteY82" fmla="*/ 5642430 h 5929200"/>
              <a:gd name="connsiteX83" fmla="*/ 2377397 w 11372400"/>
              <a:gd name="connsiteY83" fmla="*/ 5239912 h 5929200"/>
              <a:gd name="connsiteX84" fmla="*/ 1503321 w 11372400"/>
              <a:gd name="connsiteY84" fmla="*/ 5239912 h 5929200"/>
              <a:gd name="connsiteX85" fmla="*/ 1503321 w 11372400"/>
              <a:gd name="connsiteY85" fmla="*/ 5642430 h 5929200"/>
              <a:gd name="connsiteX86" fmla="*/ 1936709 w 11372400"/>
              <a:gd name="connsiteY86" fmla="*/ 5642430 h 5929200"/>
              <a:gd name="connsiteX87" fmla="*/ 1936709 w 11372400"/>
              <a:gd name="connsiteY87" fmla="*/ 5239912 h 5929200"/>
              <a:gd name="connsiteX88" fmla="*/ 1062633 w 11372400"/>
              <a:gd name="connsiteY88" fmla="*/ 5239912 h 5929200"/>
              <a:gd name="connsiteX89" fmla="*/ 1062633 w 11372400"/>
              <a:gd name="connsiteY89" fmla="*/ 5642430 h 5929200"/>
              <a:gd name="connsiteX90" fmla="*/ 1496019 w 11372400"/>
              <a:gd name="connsiteY90" fmla="*/ 5642430 h 5929200"/>
              <a:gd name="connsiteX91" fmla="*/ 1496019 w 11372400"/>
              <a:gd name="connsiteY91" fmla="*/ 5239912 h 5929200"/>
              <a:gd name="connsiteX92" fmla="*/ 621945 w 11372400"/>
              <a:gd name="connsiteY92" fmla="*/ 5239912 h 5929200"/>
              <a:gd name="connsiteX93" fmla="*/ 621945 w 11372400"/>
              <a:gd name="connsiteY93" fmla="*/ 5642430 h 5929200"/>
              <a:gd name="connsiteX94" fmla="*/ 1055332 w 11372400"/>
              <a:gd name="connsiteY94" fmla="*/ 5642430 h 5929200"/>
              <a:gd name="connsiteX95" fmla="*/ 1055332 w 11372400"/>
              <a:gd name="connsiteY95" fmla="*/ 5239912 h 5929200"/>
              <a:gd name="connsiteX96" fmla="*/ 10757766 w 11372400"/>
              <a:gd name="connsiteY96" fmla="*/ 4830092 h 5929200"/>
              <a:gd name="connsiteX97" fmla="*/ 10757766 w 11372400"/>
              <a:gd name="connsiteY97" fmla="*/ 5232610 h 5929200"/>
              <a:gd name="connsiteX98" fmla="*/ 11191152 w 11372400"/>
              <a:gd name="connsiteY98" fmla="*/ 5232610 h 5929200"/>
              <a:gd name="connsiteX99" fmla="*/ 11191152 w 11372400"/>
              <a:gd name="connsiteY99" fmla="*/ 4830092 h 5929200"/>
              <a:gd name="connsiteX100" fmla="*/ 10317078 w 11372400"/>
              <a:gd name="connsiteY100" fmla="*/ 4830092 h 5929200"/>
              <a:gd name="connsiteX101" fmla="*/ 10317078 w 11372400"/>
              <a:gd name="connsiteY101" fmla="*/ 5232610 h 5929200"/>
              <a:gd name="connsiteX102" fmla="*/ 10750464 w 11372400"/>
              <a:gd name="connsiteY102" fmla="*/ 5232610 h 5929200"/>
              <a:gd name="connsiteX103" fmla="*/ 10750464 w 11372400"/>
              <a:gd name="connsiteY103" fmla="*/ 4830092 h 5929200"/>
              <a:gd name="connsiteX104" fmla="*/ 9876390 w 11372400"/>
              <a:gd name="connsiteY104" fmla="*/ 4830092 h 5929200"/>
              <a:gd name="connsiteX105" fmla="*/ 9876390 w 11372400"/>
              <a:gd name="connsiteY105" fmla="*/ 5232610 h 5929200"/>
              <a:gd name="connsiteX106" fmla="*/ 10309776 w 11372400"/>
              <a:gd name="connsiteY106" fmla="*/ 5232610 h 5929200"/>
              <a:gd name="connsiteX107" fmla="*/ 10309776 w 11372400"/>
              <a:gd name="connsiteY107" fmla="*/ 4830092 h 5929200"/>
              <a:gd name="connsiteX108" fmla="*/ 9435702 w 11372400"/>
              <a:gd name="connsiteY108" fmla="*/ 4830092 h 5929200"/>
              <a:gd name="connsiteX109" fmla="*/ 9435702 w 11372400"/>
              <a:gd name="connsiteY109" fmla="*/ 5232610 h 5929200"/>
              <a:gd name="connsiteX110" fmla="*/ 9869088 w 11372400"/>
              <a:gd name="connsiteY110" fmla="*/ 5232610 h 5929200"/>
              <a:gd name="connsiteX111" fmla="*/ 9869088 w 11372400"/>
              <a:gd name="connsiteY111" fmla="*/ 4830092 h 5929200"/>
              <a:gd name="connsiteX112" fmla="*/ 8995014 w 11372400"/>
              <a:gd name="connsiteY112" fmla="*/ 4830092 h 5929200"/>
              <a:gd name="connsiteX113" fmla="*/ 8995014 w 11372400"/>
              <a:gd name="connsiteY113" fmla="*/ 5232610 h 5929200"/>
              <a:gd name="connsiteX114" fmla="*/ 9428400 w 11372400"/>
              <a:gd name="connsiteY114" fmla="*/ 5232610 h 5929200"/>
              <a:gd name="connsiteX115" fmla="*/ 9428400 w 11372400"/>
              <a:gd name="connsiteY115" fmla="*/ 4830092 h 5929200"/>
              <a:gd name="connsiteX116" fmla="*/ 8554326 w 11372400"/>
              <a:gd name="connsiteY116" fmla="*/ 4830092 h 5929200"/>
              <a:gd name="connsiteX117" fmla="*/ 8554326 w 11372400"/>
              <a:gd name="connsiteY117" fmla="*/ 5232610 h 5929200"/>
              <a:gd name="connsiteX118" fmla="*/ 8987712 w 11372400"/>
              <a:gd name="connsiteY118" fmla="*/ 5232610 h 5929200"/>
              <a:gd name="connsiteX119" fmla="*/ 8987712 w 11372400"/>
              <a:gd name="connsiteY119" fmla="*/ 4830092 h 5929200"/>
              <a:gd name="connsiteX120" fmla="*/ 8113638 w 11372400"/>
              <a:gd name="connsiteY120" fmla="*/ 4830092 h 5929200"/>
              <a:gd name="connsiteX121" fmla="*/ 8113638 w 11372400"/>
              <a:gd name="connsiteY121" fmla="*/ 5232610 h 5929200"/>
              <a:gd name="connsiteX122" fmla="*/ 8547024 w 11372400"/>
              <a:gd name="connsiteY122" fmla="*/ 5232610 h 5929200"/>
              <a:gd name="connsiteX123" fmla="*/ 8547024 w 11372400"/>
              <a:gd name="connsiteY123" fmla="*/ 4830092 h 5929200"/>
              <a:gd name="connsiteX124" fmla="*/ 7672950 w 11372400"/>
              <a:gd name="connsiteY124" fmla="*/ 4830092 h 5929200"/>
              <a:gd name="connsiteX125" fmla="*/ 7672950 w 11372400"/>
              <a:gd name="connsiteY125" fmla="*/ 5232610 h 5929200"/>
              <a:gd name="connsiteX126" fmla="*/ 8106336 w 11372400"/>
              <a:gd name="connsiteY126" fmla="*/ 5232610 h 5929200"/>
              <a:gd name="connsiteX127" fmla="*/ 8106336 w 11372400"/>
              <a:gd name="connsiteY127" fmla="*/ 4830092 h 5929200"/>
              <a:gd name="connsiteX128" fmla="*/ 7232262 w 11372400"/>
              <a:gd name="connsiteY128" fmla="*/ 4830092 h 5929200"/>
              <a:gd name="connsiteX129" fmla="*/ 7232262 w 11372400"/>
              <a:gd name="connsiteY129" fmla="*/ 5232610 h 5929200"/>
              <a:gd name="connsiteX130" fmla="*/ 7665648 w 11372400"/>
              <a:gd name="connsiteY130" fmla="*/ 5232610 h 5929200"/>
              <a:gd name="connsiteX131" fmla="*/ 7665648 w 11372400"/>
              <a:gd name="connsiteY131" fmla="*/ 4830092 h 5929200"/>
              <a:gd name="connsiteX132" fmla="*/ 6791574 w 11372400"/>
              <a:gd name="connsiteY132" fmla="*/ 4830092 h 5929200"/>
              <a:gd name="connsiteX133" fmla="*/ 6791574 w 11372400"/>
              <a:gd name="connsiteY133" fmla="*/ 5232610 h 5929200"/>
              <a:gd name="connsiteX134" fmla="*/ 7224960 w 11372400"/>
              <a:gd name="connsiteY134" fmla="*/ 5232610 h 5929200"/>
              <a:gd name="connsiteX135" fmla="*/ 7224960 w 11372400"/>
              <a:gd name="connsiteY135" fmla="*/ 4830092 h 5929200"/>
              <a:gd name="connsiteX136" fmla="*/ 6350886 w 11372400"/>
              <a:gd name="connsiteY136" fmla="*/ 4830092 h 5929200"/>
              <a:gd name="connsiteX137" fmla="*/ 6350886 w 11372400"/>
              <a:gd name="connsiteY137" fmla="*/ 5232610 h 5929200"/>
              <a:gd name="connsiteX138" fmla="*/ 6784272 w 11372400"/>
              <a:gd name="connsiteY138" fmla="*/ 5232610 h 5929200"/>
              <a:gd name="connsiteX139" fmla="*/ 6784272 w 11372400"/>
              <a:gd name="connsiteY139" fmla="*/ 4830092 h 5929200"/>
              <a:gd name="connsiteX140" fmla="*/ 5910198 w 11372400"/>
              <a:gd name="connsiteY140" fmla="*/ 4830092 h 5929200"/>
              <a:gd name="connsiteX141" fmla="*/ 5910198 w 11372400"/>
              <a:gd name="connsiteY141" fmla="*/ 5232610 h 5929200"/>
              <a:gd name="connsiteX142" fmla="*/ 6343584 w 11372400"/>
              <a:gd name="connsiteY142" fmla="*/ 5232610 h 5929200"/>
              <a:gd name="connsiteX143" fmla="*/ 6343584 w 11372400"/>
              <a:gd name="connsiteY143" fmla="*/ 4830092 h 5929200"/>
              <a:gd name="connsiteX144" fmla="*/ 5469511 w 11372400"/>
              <a:gd name="connsiteY144" fmla="*/ 4830092 h 5929200"/>
              <a:gd name="connsiteX145" fmla="*/ 5469511 w 11372400"/>
              <a:gd name="connsiteY145" fmla="*/ 5232610 h 5929200"/>
              <a:gd name="connsiteX146" fmla="*/ 5902896 w 11372400"/>
              <a:gd name="connsiteY146" fmla="*/ 5232610 h 5929200"/>
              <a:gd name="connsiteX147" fmla="*/ 5902896 w 11372400"/>
              <a:gd name="connsiteY147" fmla="*/ 4830092 h 5929200"/>
              <a:gd name="connsiteX148" fmla="*/ 5028826 w 11372400"/>
              <a:gd name="connsiteY148" fmla="*/ 4830092 h 5929200"/>
              <a:gd name="connsiteX149" fmla="*/ 5028826 w 11372400"/>
              <a:gd name="connsiteY149" fmla="*/ 5232610 h 5929200"/>
              <a:gd name="connsiteX150" fmla="*/ 5462211 w 11372400"/>
              <a:gd name="connsiteY150" fmla="*/ 5232610 h 5929200"/>
              <a:gd name="connsiteX151" fmla="*/ 5462211 w 11372400"/>
              <a:gd name="connsiteY151" fmla="*/ 4830092 h 5929200"/>
              <a:gd name="connsiteX152" fmla="*/ 4588140 w 11372400"/>
              <a:gd name="connsiteY152" fmla="*/ 4830092 h 5929200"/>
              <a:gd name="connsiteX153" fmla="*/ 4588140 w 11372400"/>
              <a:gd name="connsiteY153" fmla="*/ 5232610 h 5929200"/>
              <a:gd name="connsiteX154" fmla="*/ 5021524 w 11372400"/>
              <a:gd name="connsiteY154" fmla="*/ 5232610 h 5929200"/>
              <a:gd name="connsiteX155" fmla="*/ 5021524 w 11372400"/>
              <a:gd name="connsiteY155" fmla="*/ 4830092 h 5929200"/>
              <a:gd name="connsiteX156" fmla="*/ 4147451 w 11372400"/>
              <a:gd name="connsiteY156" fmla="*/ 4830092 h 5929200"/>
              <a:gd name="connsiteX157" fmla="*/ 4147451 w 11372400"/>
              <a:gd name="connsiteY157" fmla="*/ 5232610 h 5929200"/>
              <a:gd name="connsiteX158" fmla="*/ 4580836 w 11372400"/>
              <a:gd name="connsiteY158" fmla="*/ 5232610 h 5929200"/>
              <a:gd name="connsiteX159" fmla="*/ 4580836 w 11372400"/>
              <a:gd name="connsiteY159" fmla="*/ 4830092 h 5929200"/>
              <a:gd name="connsiteX160" fmla="*/ 3706762 w 11372400"/>
              <a:gd name="connsiteY160" fmla="*/ 4830092 h 5929200"/>
              <a:gd name="connsiteX161" fmla="*/ 3706762 w 11372400"/>
              <a:gd name="connsiteY161" fmla="*/ 5232610 h 5929200"/>
              <a:gd name="connsiteX162" fmla="*/ 4140150 w 11372400"/>
              <a:gd name="connsiteY162" fmla="*/ 5232610 h 5929200"/>
              <a:gd name="connsiteX163" fmla="*/ 4140150 w 11372400"/>
              <a:gd name="connsiteY163" fmla="*/ 4830092 h 5929200"/>
              <a:gd name="connsiteX164" fmla="*/ 3266074 w 11372400"/>
              <a:gd name="connsiteY164" fmla="*/ 4830092 h 5929200"/>
              <a:gd name="connsiteX165" fmla="*/ 3266074 w 11372400"/>
              <a:gd name="connsiteY165" fmla="*/ 5232610 h 5929200"/>
              <a:gd name="connsiteX166" fmla="*/ 3699460 w 11372400"/>
              <a:gd name="connsiteY166" fmla="*/ 5232610 h 5929200"/>
              <a:gd name="connsiteX167" fmla="*/ 3699460 w 11372400"/>
              <a:gd name="connsiteY167" fmla="*/ 4830092 h 5929200"/>
              <a:gd name="connsiteX168" fmla="*/ 2825386 w 11372400"/>
              <a:gd name="connsiteY168" fmla="*/ 4830092 h 5929200"/>
              <a:gd name="connsiteX169" fmla="*/ 2825386 w 11372400"/>
              <a:gd name="connsiteY169" fmla="*/ 5232610 h 5929200"/>
              <a:gd name="connsiteX170" fmla="*/ 3258772 w 11372400"/>
              <a:gd name="connsiteY170" fmla="*/ 5232610 h 5929200"/>
              <a:gd name="connsiteX171" fmla="*/ 3258772 w 11372400"/>
              <a:gd name="connsiteY171" fmla="*/ 4830092 h 5929200"/>
              <a:gd name="connsiteX172" fmla="*/ 2384699 w 11372400"/>
              <a:gd name="connsiteY172" fmla="*/ 4830092 h 5929200"/>
              <a:gd name="connsiteX173" fmla="*/ 2384699 w 11372400"/>
              <a:gd name="connsiteY173" fmla="*/ 5232610 h 5929200"/>
              <a:gd name="connsiteX174" fmla="*/ 2818085 w 11372400"/>
              <a:gd name="connsiteY174" fmla="*/ 5232610 h 5929200"/>
              <a:gd name="connsiteX175" fmla="*/ 2818085 w 11372400"/>
              <a:gd name="connsiteY175" fmla="*/ 4830092 h 5929200"/>
              <a:gd name="connsiteX176" fmla="*/ 1944011 w 11372400"/>
              <a:gd name="connsiteY176" fmla="*/ 4830092 h 5929200"/>
              <a:gd name="connsiteX177" fmla="*/ 1944011 w 11372400"/>
              <a:gd name="connsiteY177" fmla="*/ 5232610 h 5929200"/>
              <a:gd name="connsiteX178" fmla="*/ 2377397 w 11372400"/>
              <a:gd name="connsiteY178" fmla="*/ 5232610 h 5929200"/>
              <a:gd name="connsiteX179" fmla="*/ 2377397 w 11372400"/>
              <a:gd name="connsiteY179" fmla="*/ 4830092 h 5929200"/>
              <a:gd name="connsiteX180" fmla="*/ 1503321 w 11372400"/>
              <a:gd name="connsiteY180" fmla="*/ 4830092 h 5929200"/>
              <a:gd name="connsiteX181" fmla="*/ 1503321 w 11372400"/>
              <a:gd name="connsiteY181" fmla="*/ 5232610 h 5929200"/>
              <a:gd name="connsiteX182" fmla="*/ 1936709 w 11372400"/>
              <a:gd name="connsiteY182" fmla="*/ 5232610 h 5929200"/>
              <a:gd name="connsiteX183" fmla="*/ 1936709 w 11372400"/>
              <a:gd name="connsiteY183" fmla="*/ 4830092 h 5929200"/>
              <a:gd name="connsiteX184" fmla="*/ 1062633 w 11372400"/>
              <a:gd name="connsiteY184" fmla="*/ 4830092 h 5929200"/>
              <a:gd name="connsiteX185" fmla="*/ 1062633 w 11372400"/>
              <a:gd name="connsiteY185" fmla="*/ 5232610 h 5929200"/>
              <a:gd name="connsiteX186" fmla="*/ 1496019 w 11372400"/>
              <a:gd name="connsiteY186" fmla="*/ 5232610 h 5929200"/>
              <a:gd name="connsiteX187" fmla="*/ 1496019 w 11372400"/>
              <a:gd name="connsiteY187" fmla="*/ 4830092 h 5929200"/>
              <a:gd name="connsiteX188" fmla="*/ 621945 w 11372400"/>
              <a:gd name="connsiteY188" fmla="*/ 4830092 h 5929200"/>
              <a:gd name="connsiteX189" fmla="*/ 621945 w 11372400"/>
              <a:gd name="connsiteY189" fmla="*/ 5232610 h 5929200"/>
              <a:gd name="connsiteX190" fmla="*/ 1055332 w 11372400"/>
              <a:gd name="connsiteY190" fmla="*/ 5232610 h 5929200"/>
              <a:gd name="connsiteX191" fmla="*/ 1055332 w 11372400"/>
              <a:gd name="connsiteY191" fmla="*/ 4830092 h 5929200"/>
              <a:gd name="connsiteX192" fmla="*/ 181257 w 11372400"/>
              <a:gd name="connsiteY192" fmla="*/ 4830092 h 5929200"/>
              <a:gd name="connsiteX193" fmla="*/ 181257 w 11372400"/>
              <a:gd name="connsiteY193" fmla="*/ 5232610 h 5929200"/>
              <a:gd name="connsiteX194" fmla="*/ 614643 w 11372400"/>
              <a:gd name="connsiteY194" fmla="*/ 5232610 h 5929200"/>
              <a:gd name="connsiteX195" fmla="*/ 614643 w 11372400"/>
              <a:gd name="connsiteY195" fmla="*/ 4830092 h 5929200"/>
              <a:gd name="connsiteX196" fmla="*/ 10757766 w 11372400"/>
              <a:gd name="connsiteY196" fmla="*/ 4420272 h 5929200"/>
              <a:gd name="connsiteX197" fmla="*/ 10757766 w 11372400"/>
              <a:gd name="connsiteY197" fmla="*/ 4822790 h 5929200"/>
              <a:gd name="connsiteX198" fmla="*/ 11191152 w 11372400"/>
              <a:gd name="connsiteY198" fmla="*/ 4822790 h 5929200"/>
              <a:gd name="connsiteX199" fmla="*/ 11191152 w 11372400"/>
              <a:gd name="connsiteY199" fmla="*/ 4420272 h 5929200"/>
              <a:gd name="connsiteX200" fmla="*/ 10317078 w 11372400"/>
              <a:gd name="connsiteY200" fmla="*/ 4420272 h 5929200"/>
              <a:gd name="connsiteX201" fmla="*/ 10317078 w 11372400"/>
              <a:gd name="connsiteY201" fmla="*/ 4822790 h 5929200"/>
              <a:gd name="connsiteX202" fmla="*/ 10750464 w 11372400"/>
              <a:gd name="connsiteY202" fmla="*/ 4822790 h 5929200"/>
              <a:gd name="connsiteX203" fmla="*/ 10750464 w 11372400"/>
              <a:gd name="connsiteY203" fmla="*/ 4420272 h 5929200"/>
              <a:gd name="connsiteX204" fmla="*/ 9876390 w 11372400"/>
              <a:gd name="connsiteY204" fmla="*/ 4420272 h 5929200"/>
              <a:gd name="connsiteX205" fmla="*/ 9876390 w 11372400"/>
              <a:gd name="connsiteY205" fmla="*/ 4822790 h 5929200"/>
              <a:gd name="connsiteX206" fmla="*/ 10309776 w 11372400"/>
              <a:gd name="connsiteY206" fmla="*/ 4822790 h 5929200"/>
              <a:gd name="connsiteX207" fmla="*/ 10309776 w 11372400"/>
              <a:gd name="connsiteY207" fmla="*/ 4420272 h 5929200"/>
              <a:gd name="connsiteX208" fmla="*/ 9435702 w 11372400"/>
              <a:gd name="connsiteY208" fmla="*/ 4420272 h 5929200"/>
              <a:gd name="connsiteX209" fmla="*/ 9435702 w 11372400"/>
              <a:gd name="connsiteY209" fmla="*/ 4822790 h 5929200"/>
              <a:gd name="connsiteX210" fmla="*/ 9869088 w 11372400"/>
              <a:gd name="connsiteY210" fmla="*/ 4822790 h 5929200"/>
              <a:gd name="connsiteX211" fmla="*/ 9869088 w 11372400"/>
              <a:gd name="connsiteY211" fmla="*/ 4420272 h 5929200"/>
              <a:gd name="connsiteX212" fmla="*/ 8995014 w 11372400"/>
              <a:gd name="connsiteY212" fmla="*/ 4420272 h 5929200"/>
              <a:gd name="connsiteX213" fmla="*/ 8995014 w 11372400"/>
              <a:gd name="connsiteY213" fmla="*/ 4822790 h 5929200"/>
              <a:gd name="connsiteX214" fmla="*/ 9428400 w 11372400"/>
              <a:gd name="connsiteY214" fmla="*/ 4822790 h 5929200"/>
              <a:gd name="connsiteX215" fmla="*/ 9428400 w 11372400"/>
              <a:gd name="connsiteY215" fmla="*/ 4420272 h 5929200"/>
              <a:gd name="connsiteX216" fmla="*/ 8554326 w 11372400"/>
              <a:gd name="connsiteY216" fmla="*/ 4420272 h 5929200"/>
              <a:gd name="connsiteX217" fmla="*/ 8554326 w 11372400"/>
              <a:gd name="connsiteY217" fmla="*/ 4822790 h 5929200"/>
              <a:gd name="connsiteX218" fmla="*/ 8987712 w 11372400"/>
              <a:gd name="connsiteY218" fmla="*/ 4822790 h 5929200"/>
              <a:gd name="connsiteX219" fmla="*/ 8987712 w 11372400"/>
              <a:gd name="connsiteY219" fmla="*/ 4420272 h 5929200"/>
              <a:gd name="connsiteX220" fmla="*/ 8113638 w 11372400"/>
              <a:gd name="connsiteY220" fmla="*/ 4420272 h 5929200"/>
              <a:gd name="connsiteX221" fmla="*/ 8113638 w 11372400"/>
              <a:gd name="connsiteY221" fmla="*/ 4822790 h 5929200"/>
              <a:gd name="connsiteX222" fmla="*/ 8547024 w 11372400"/>
              <a:gd name="connsiteY222" fmla="*/ 4822790 h 5929200"/>
              <a:gd name="connsiteX223" fmla="*/ 8547024 w 11372400"/>
              <a:gd name="connsiteY223" fmla="*/ 4420272 h 5929200"/>
              <a:gd name="connsiteX224" fmla="*/ 7672950 w 11372400"/>
              <a:gd name="connsiteY224" fmla="*/ 4420272 h 5929200"/>
              <a:gd name="connsiteX225" fmla="*/ 7672950 w 11372400"/>
              <a:gd name="connsiteY225" fmla="*/ 4822790 h 5929200"/>
              <a:gd name="connsiteX226" fmla="*/ 8106336 w 11372400"/>
              <a:gd name="connsiteY226" fmla="*/ 4822790 h 5929200"/>
              <a:gd name="connsiteX227" fmla="*/ 8106336 w 11372400"/>
              <a:gd name="connsiteY227" fmla="*/ 4420272 h 5929200"/>
              <a:gd name="connsiteX228" fmla="*/ 7232262 w 11372400"/>
              <a:gd name="connsiteY228" fmla="*/ 4420272 h 5929200"/>
              <a:gd name="connsiteX229" fmla="*/ 7232262 w 11372400"/>
              <a:gd name="connsiteY229" fmla="*/ 4822790 h 5929200"/>
              <a:gd name="connsiteX230" fmla="*/ 7665648 w 11372400"/>
              <a:gd name="connsiteY230" fmla="*/ 4822790 h 5929200"/>
              <a:gd name="connsiteX231" fmla="*/ 7665648 w 11372400"/>
              <a:gd name="connsiteY231" fmla="*/ 4420272 h 5929200"/>
              <a:gd name="connsiteX232" fmla="*/ 6791574 w 11372400"/>
              <a:gd name="connsiteY232" fmla="*/ 4420272 h 5929200"/>
              <a:gd name="connsiteX233" fmla="*/ 6791574 w 11372400"/>
              <a:gd name="connsiteY233" fmla="*/ 4822790 h 5929200"/>
              <a:gd name="connsiteX234" fmla="*/ 7224960 w 11372400"/>
              <a:gd name="connsiteY234" fmla="*/ 4822790 h 5929200"/>
              <a:gd name="connsiteX235" fmla="*/ 7224960 w 11372400"/>
              <a:gd name="connsiteY235" fmla="*/ 4420272 h 5929200"/>
              <a:gd name="connsiteX236" fmla="*/ 6350886 w 11372400"/>
              <a:gd name="connsiteY236" fmla="*/ 4420272 h 5929200"/>
              <a:gd name="connsiteX237" fmla="*/ 6350886 w 11372400"/>
              <a:gd name="connsiteY237" fmla="*/ 4822790 h 5929200"/>
              <a:gd name="connsiteX238" fmla="*/ 6784272 w 11372400"/>
              <a:gd name="connsiteY238" fmla="*/ 4822790 h 5929200"/>
              <a:gd name="connsiteX239" fmla="*/ 6784272 w 11372400"/>
              <a:gd name="connsiteY239" fmla="*/ 4420272 h 5929200"/>
              <a:gd name="connsiteX240" fmla="*/ 5910198 w 11372400"/>
              <a:gd name="connsiteY240" fmla="*/ 4420272 h 5929200"/>
              <a:gd name="connsiteX241" fmla="*/ 5910198 w 11372400"/>
              <a:gd name="connsiteY241" fmla="*/ 4822790 h 5929200"/>
              <a:gd name="connsiteX242" fmla="*/ 6343584 w 11372400"/>
              <a:gd name="connsiteY242" fmla="*/ 4822790 h 5929200"/>
              <a:gd name="connsiteX243" fmla="*/ 6343584 w 11372400"/>
              <a:gd name="connsiteY243" fmla="*/ 4420272 h 5929200"/>
              <a:gd name="connsiteX244" fmla="*/ 5469511 w 11372400"/>
              <a:gd name="connsiteY244" fmla="*/ 4420272 h 5929200"/>
              <a:gd name="connsiteX245" fmla="*/ 5469511 w 11372400"/>
              <a:gd name="connsiteY245" fmla="*/ 4822790 h 5929200"/>
              <a:gd name="connsiteX246" fmla="*/ 5902896 w 11372400"/>
              <a:gd name="connsiteY246" fmla="*/ 4822790 h 5929200"/>
              <a:gd name="connsiteX247" fmla="*/ 5902896 w 11372400"/>
              <a:gd name="connsiteY247" fmla="*/ 4420272 h 5929200"/>
              <a:gd name="connsiteX248" fmla="*/ 5028826 w 11372400"/>
              <a:gd name="connsiteY248" fmla="*/ 4420272 h 5929200"/>
              <a:gd name="connsiteX249" fmla="*/ 5028826 w 11372400"/>
              <a:gd name="connsiteY249" fmla="*/ 4822790 h 5929200"/>
              <a:gd name="connsiteX250" fmla="*/ 5462211 w 11372400"/>
              <a:gd name="connsiteY250" fmla="*/ 4822790 h 5929200"/>
              <a:gd name="connsiteX251" fmla="*/ 5462211 w 11372400"/>
              <a:gd name="connsiteY251" fmla="*/ 4420272 h 5929200"/>
              <a:gd name="connsiteX252" fmla="*/ 4588140 w 11372400"/>
              <a:gd name="connsiteY252" fmla="*/ 4420272 h 5929200"/>
              <a:gd name="connsiteX253" fmla="*/ 4588140 w 11372400"/>
              <a:gd name="connsiteY253" fmla="*/ 4822790 h 5929200"/>
              <a:gd name="connsiteX254" fmla="*/ 5021524 w 11372400"/>
              <a:gd name="connsiteY254" fmla="*/ 4822790 h 5929200"/>
              <a:gd name="connsiteX255" fmla="*/ 5021524 w 11372400"/>
              <a:gd name="connsiteY255" fmla="*/ 4420272 h 5929200"/>
              <a:gd name="connsiteX256" fmla="*/ 4147451 w 11372400"/>
              <a:gd name="connsiteY256" fmla="*/ 4420272 h 5929200"/>
              <a:gd name="connsiteX257" fmla="*/ 4147451 w 11372400"/>
              <a:gd name="connsiteY257" fmla="*/ 4822790 h 5929200"/>
              <a:gd name="connsiteX258" fmla="*/ 4580836 w 11372400"/>
              <a:gd name="connsiteY258" fmla="*/ 4822790 h 5929200"/>
              <a:gd name="connsiteX259" fmla="*/ 4580836 w 11372400"/>
              <a:gd name="connsiteY259" fmla="*/ 4420272 h 5929200"/>
              <a:gd name="connsiteX260" fmla="*/ 3706762 w 11372400"/>
              <a:gd name="connsiteY260" fmla="*/ 4420272 h 5929200"/>
              <a:gd name="connsiteX261" fmla="*/ 3706762 w 11372400"/>
              <a:gd name="connsiteY261" fmla="*/ 4822790 h 5929200"/>
              <a:gd name="connsiteX262" fmla="*/ 4140150 w 11372400"/>
              <a:gd name="connsiteY262" fmla="*/ 4822790 h 5929200"/>
              <a:gd name="connsiteX263" fmla="*/ 4140150 w 11372400"/>
              <a:gd name="connsiteY263" fmla="*/ 4420272 h 5929200"/>
              <a:gd name="connsiteX264" fmla="*/ 3266074 w 11372400"/>
              <a:gd name="connsiteY264" fmla="*/ 4420272 h 5929200"/>
              <a:gd name="connsiteX265" fmla="*/ 3266074 w 11372400"/>
              <a:gd name="connsiteY265" fmla="*/ 4822790 h 5929200"/>
              <a:gd name="connsiteX266" fmla="*/ 3699460 w 11372400"/>
              <a:gd name="connsiteY266" fmla="*/ 4822790 h 5929200"/>
              <a:gd name="connsiteX267" fmla="*/ 3699460 w 11372400"/>
              <a:gd name="connsiteY267" fmla="*/ 4420272 h 5929200"/>
              <a:gd name="connsiteX268" fmla="*/ 2825386 w 11372400"/>
              <a:gd name="connsiteY268" fmla="*/ 4420272 h 5929200"/>
              <a:gd name="connsiteX269" fmla="*/ 2825386 w 11372400"/>
              <a:gd name="connsiteY269" fmla="*/ 4822790 h 5929200"/>
              <a:gd name="connsiteX270" fmla="*/ 3258772 w 11372400"/>
              <a:gd name="connsiteY270" fmla="*/ 4822790 h 5929200"/>
              <a:gd name="connsiteX271" fmla="*/ 3258772 w 11372400"/>
              <a:gd name="connsiteY271" fmla="*/ 4420272 h 5929200"/>
              <a:gd name="connsiteX272" fmla="*/ 2384699 w 11372400"/>
              <a:gd name="connsiteY272" fmla="*/ 4420272 h 5929200"/>
              <a:gd name="connsiteX273" fmla="*/ 2384699 w 11372400"/>
              <a:gd name="connsiteY273" fmla="*/ 4822790 h 5929200"/>
              <a:gd name="connsiteX274" fmla="*/ 2818085 w 11372400"/>
              <a:gd name="connsiteY274" fmla="*/ 4822790 h 5929200"/>
              <a:gd name="connsiteX275" fmla="*/ 2818085 w 11372400"/>
              <a:gd name="connsiteY275" fmla="*/ 4420272 h 5929200"/>
              <a:gd name="connsiteX276" fmla="*/ 1944011 w 11372400"/>
              <a:gd name="connsiteY276" fmla="*/ 4420272 h 5929200"/>
              <a:gd name="connsiteX277" fmla="*/ 1944011 w 11372400"/>
              <a:gd name="connsiteY277" fmla="*/ 4822790 h 5929200"/>
              <a:gd name="connsiteX278" fmla="*/ 2377397 w 11372400"/>
              <a:gd name="connsiteY278" fmla="*/ 4822790 h 5929200"/>
              <a:gd name="connsiteX279" fmla="*/ 2377397 w 11372400"/>
              <a:gd name="connsiteY279" fmla="*/ 4420272 h 5929200"/>
              <a:gd name="connsiteX280" fmla="*/ 1503321 w 11372400"/>
              <a:gd name="connsiteY280" fmla="*/ 4420272 h 5929200"/>
              <a:gd name="connsiteX281" fmla="*/ 1503321 w 11372400"/>
              <a:gd name="connsiteY281" fmla="*/ 4822790 h 5929200"/>
              <a:gd name="connsiteX282" fmla="*/ 1936709 w 11372400"/>
              <a:gd name="connsiteY282" fmla="*/ 4822790 h 5929200"/>
              <a:gd name="connsiteX283" fmla="*/ 1936709 w 11372400"/>
              <a:gd name="connsiteY283" fmla="*/ 4420272 h 5929200"/>
              <a:gd name="connsiteX284" fmla="*/ 1062633 w 11372400"/>
              <a:gd name="connsiteY284" fmla="*/ 4420272 h 5929200"/>
              <a:gd name="connsiteX285" fmla="*/ 1062633 w 11372400"/>
              <a:gd name="connsiteY285" fmla="*/ 4822790 h 5929200"/>
              <a:gd name="connsiteX286" fmla="*/ 1496019 w 11372400"/>
              <a:gd name="connsiteY286" fmla="*/ 4822790 h 5929200"/>
              <a:gd name="connsiteX287" fmla="*/ 1496019 w 11372400"/>
              <a:gd name="connsiteY287" fmla="*/ 4420272 h 5929200"/>
              <a:gd name="connsiteX288" fmla="*/ 621945 w 11372400"/>
              <a:gd name="connsiteY288" fmla="*/ 4420272 h 5929200"/>
              <a:gd name="connsiteX289" fmla="*/ 621945 w 11372400"/>
              <a:gd name="connsiteY289" fmla="*/ 4822790 h 5929200"/>
              <a:gd name="connsiteX290" fmla="*/ 1055332 w 11372400"/>
              <a:gd name="connsiteY290" fmla="*/ 4822790 h 5929200"/>
              <a:gd name="connsiteX291" fmla="*/ 1055332 w 11372400"/>
              <a:gd name="connsiteY291" fmla="*/ 4420272 h 5929200"/>
              <a:gd name="connsiteX292" fmla="*/ 181257 w 11372400"/>
              <a:gd name="connsiteY292" fmla="*/ 4420272 h 5929200"/>
              <a:gd name="connsiteX293" fmla="*/ 181257 w 11372400"/>
              <a:gd name="connsiteY293" fmla="*/ 4822790 h 5929200"/>
              <a:gd name="connsiteX294" fmla="*/ 614643 w 11372400"/>
              <a:gd name="connsiteY294" fmla="*/ 4822790 h 5929200"/>
              <a:gd name="connsiteX295" fmla="*/ 614643 w 11372400"/>
              <a:gd name="connsiteY295" fmla="*/ 4420272 h 5929200"/>
              <a:gd name="connsiteX296" fmla="*/ 10757766 w 11372400"/>
              <a:gd name="connsiteY296" fmla="*/ 4010452 h 5929200"/>
              <a:gd name="connsiteX297" fmla="*/ 10757766 w 11372400"/>
              <a:gd name="connsiteY297" fmla="*/ 4412970 h 5929200"/>
              <a:gd name="connsiteX298" fmla="*/ 11191152 w 11372400"/>
              <a:gd name="connsiteY298" fmla="*/ 4412970 h 5929200"/>
              <a:gd name="connsiteX299" fmla="*/ 11191152 w 11372400"/>
              <a:gd name="connsiteY299" fmla="*/ 4010452 h 5929200"/>
              <a:gd name="connsiteX300" fmla="*/ 10317078 w 11372400"/>
              <a:gd name="connsiteY300" fmla="*/ 4010452 h 5929200"/>
              <a:gd name="connsiteX301" fmla="*/ 10317078 w 11372400"/>
              <a:gd name="connsiteY301" fmla="*/ 4412970 h 5929200"/>
              <a:gd name="connsiteX302" fmla="*/ 10750464 w 11372400"/>
              <a:gd name="connsiteY302" fmla="*/ 4412970 h 5929200"/>
              <a:gd name="connsiteX303" fmla="*/ 10750464 w 11372400"/>
              <a:gd name="connsiteY303" fmla="*/ 4010452 h 5929200"/>
              <a:gd name="connsiteX304" fmla="*/ 9876390 w 11372400"/>
              <a:gd name="connsiteY304" fmla="*/ 4010452 h 5929200"/>
              <a:gd name="connsiteX305" fmla="*/ 9876390 w 11372400"/>
              <a:gd name="connsiteY305" fmla="*/ 4412970 h 5929200"/>
              <a:gd name="connsiteX306" fmla="*/ 10309776 w 11372400"/>
              <a:gd name="connsiteY306" fmla="*/ 4412970 h 5929200"/>
              <a:gd name="connsiteX307" fmla="*/ 10309776 w 11372400"/>
              <a:gd name="connsiteY307" fmla="*/ 4010452 h 5929200"/>
              <a:gd name="connsiteX308" fmla="*/ 9435702 w 11372400"/>
              <a:gd name="connsiteY308" fmla="*/ 4010452 h 5929200"/>
              <a:gd name="connsiteX309" fmla="*/ 9435702 w 11372400"/>
              <a:gd name="connsiteY309" fmla="*/ 4412970 h 5929200"/>
              <a:gd name="connsiteX310" fmla="*/ 9869088 w 11372400"/>
              <a:gd name="connsiteY310" fmla="*/ 4412970 h 5929200"/>
              <a:gd name="connsiteX311" fmla="*/ 9869088 w 11372400"/>
              <a:gd name="connsiteY311" fmla="*/ 4010452 h 5929200"/>
              <a:gd name="connsiteX312" fmla="*/ 8995014 w 11372400"/>
              <a:gd name="connsiteY312" fmla="*/ 4010452 h 5929200"/>
              <a:gd name="connsiteX313" fmla="*/ 8995014 w 11372400"/>
              <a:gd name="connsiteY313" fmla="*/ 4412970 h 5929200"/>
              <a:gd name="connsiteX314" fmla="*/ 9428400 w 11372400"/>
              <a:gd name="connsiteY314" fmla="*/ 4412970 h 5929200"/>
              <a:gd name="connsiteX315" fmla="*/ 9428400 w 11372400"/>
              <a:gd name="connsiteY315" fmla="*/ 4010452 h 5929200"/>
              <a:gd name="connsiteX316" fmla="*/ 8554326 w 11372400"/>
              <a:gd name="connsiteY316" fmla="*/ 4010452 h 5929200"/>
              <a:gd name="connsiteX317" fmla="*/ 8554326 w 11372400"/>
              <a:gd name="connsiteY317" fmla="*/ 4412970 h 5929200"/>
              <a:gd name="connsiteX318" fmla="*/ 8987712 w 11372400"/>
              <a:gd name="connsiteY318" fmla="*/ 4412970 h 5929200"/>
              <a:gd name="connsiteX319" fmla="*/ 8987712 w 11372400"/>
              <a:gd name="connsiteY319" fmla="*/ 4010452 h 5929200"/>
              <a:gd name="connsiteX320" fmla="*/ 8113638 w 11372400"/>
              <a:gd name="connsiteY320" fmla="*/ 4010452 h 5929200"/>
              <a:gd name="connsiteX321" fmla="*/ 8113638 w 11372400"/>
              <a:gd name="connsiteY321" fmla="*/ 4412970 h 5929200"/>
              <a:gd name="connsiteX322" fmla="*/ 8547024 w 11372400"/>
              <a:gd name="connsiteY322" fmla="*/ 4412970 h 5929200"/>
              <a:gd name="connsiteX323" fmla="*/ 8547024 w 11372400"/>
              <a:gd name="connsiteY323" fmla="*/ 4010452 h 5929200"/>
              <a:gd name="connsiteX324" fmla="*/ 7672950 w 11372400"/>
              <a:gd name="connsiteY324" fmla="*/ 4010452 h 5929200"/>
              <a:gd name="connsiteX325" fmla="*/ 7672950 w 11372400"/>
              <a:gd name="connsiteY325" fmla="*/ 4412970 h 5929200"/>
              <a:gd name="connsiteX326" fmla="*/ 8106336 w 11372400"/>
              <a:gd name="connsiteY326" fmla="*/ 4412970 h 5929200"/>
              <a:gd name="connsiteX327" fmla="*/ 8106336 w 11372400"/>
              <a:gd name="connsiteY327" fmla="*/ 4010452 h 5929200"/>
              <a:gd name="connsiteX328" fmla="*/ 7232262 w 11372400"/>
              <a:gd name="connsiteY328" fmla="*/ 4010452 h 5929200"/>
              <a:gd name="connsiteX329" fmla="*/ 7232262 w 11372400"/>
              <a:gd name="connsiteY329" fmla="*/ 4412970 h 5929200"/>
              <a:gd name="connsiteX330" fmla="*/ 7665648 w 11372400"/>
              <a:gd name="connsiteY330" fmla="*/ 4412970 h 5929200"/>
              <a:gd name="connsiteX331" fmla="*/ 7665648 w 11372400"/>
              <a:gd name="connsiteY331" fmla="*/ 4010452 h 5929200"/>
              <a:gd name="connsiteX332" fmla="*/ 6791574 w 11372400"/>
              <a:gd name="connsiteY332" fmla="*/ 4010452 h 5929200"/>
              <a:gd name="connsiteX333" fmla="*/ 6791574 w 11372400"/>
              <a:gd name="connsiteY333" fmla="*/ 4412970 h 5929200"/>
              <a:gd name="connsiteX334" fmla="*/ 7224960 w 11372400"/>
              <a:gd name="connsiteY334" fmla="*/ 4412970 h 5929200"/>
              <a:gd name="connsiteX335" fmla="*/ 7224960 w 11372400"/>
              <a:gd name="connsiteY335" fmla="*/ 4010452 h 5929200"/>
              <a:gd name="connsiteX336" fmla="*/ 6350886 w 11372400"/>
              <a:gd name="connsiteY336" fmla="*/ 4010452 h 5929200"/>
              <a:gd name="connsiteX337" fmla="*/ 6350886 w 11372400"/>
              <a:gd name="connsiteY337" fmla="*/ 4412970 h 5929200"/>
              <a:gd name="connsiteX338" fmla="*/ 6784272 w 11372400"/>
              <a:gd name="connsiteY338" fmla="*/ 4412970 h 5929200"/>
              <a:gd name="connsiteX339" fmla="*/ 6784272 w 11372400"/>
              <a:gd name="connsiteY339" fmla="*/ 4010452 h 5929200"/>
              <a:gd name="connsiteX340" fmla="*/ 5910198 w 11372400"/>
              <a:gd name="connsiteY340" fmla="*/ 4010452 h 5929200"/>
              <a:gd name="connsiteX341" fmla="*/ 5910198 w 11372400"/>
              <a:gd name="connsiteY341" fmla="*/ 4412970 h 5929200"/>
              <a:gd name="connsiteX342" fmla="*/ 6343584 w 11372400"/>
              <a:gd name="connsiteY342" fmla="*/ 4412970 h 5929200"/>
              <a:gd name="connsiteX343" fmla="*/ 6343584 w 11372400"/>
              <a:gd name="connsiteY343" fmla="*/ 4010452 h 5929200"/>
              <a:gd name="connsiteX344" fmla="*/ 5469511 w 11372400"/>
              <a:gd name="connsiteY344" fmla="*/ 4010452 h 5929200"/>
              <a:gd name="connsiteX345" fmla="*/ 5469511 w 11372400"/>
              <a:gd name="connsiteY345" fmla="*/ 4412970 h 5929200"/>
              <a:gd name="connsiteX346" fmla="*/ 5902896 w 11372400"/>
              <a:gd name="connsiteY346" fmla="*/ 4412970 h 5929200"/>
              <a:gd name="connsiteX347" fmla="*/ 5902896 w 11372400"/>
              <a:gd name="connsiteY347" fmla="*/ 4010452 h 5929200"/>
              <a:gd name="connsiteX348" fmla="*/ 5028826 w 11372400"/>
              <a:gd name="connsiteY348" fmla="*/ 4010452 h 5929200"/>
              <a:gd name="connsiteX349" fmla="*/ 5028826 w 11372400"/>
              <a:gd name="connsiteY349" fmla="*/ 4412970 h 5929200"/>
              <a:gd name="connsiteX350" fmla="*/ 5462211 w 11372400"/>
              <a:gd name="connsiteY350" fmla="*/ 4412970 h 5929200"/>
              <a:gd name="connsiteX351" fmla="*/ 5462211 w 11372400"/>
              <a:gd name="connsiteY351" fmla="*/ 4010452 h 5929200"/>
              <a:gd name="connsiteX352" fmla="*/ 4588140 w 11372400"/>
              <a:gd name="connsiteY352" fmla="*/ 4010452 h 5929200"/>
              <a:gd name="connsiteX353" fmla="*/ 4588140 w 11372400"/>
              <a:gd name="connsiteY353" fmla="*/ 4412970 h 5929200"/>
              <a:gd name="connsiteX354" fmla="*/ 5021524 w 11372400"/>
              <a:gd name="connsiteY354" fmla="*/ 4412970 h 5929200"/>
              <a:gd name="connsiteX355" fmla="*/ 5021524 w 11372400"/>
              <a:gd name="connsiteY355" fmla="*/ 4010452 h 5929200"/>
              <a:gd name="connsiteX356" fmla="*/ 4147451 w 11372400"/>
              <a:gd name="connsiteY356" fmla="*/ 4010452 h 5929200"/>
              <a:gd name="connsiteX357" fmla="*/ 4147451 w 11372400"/>
              <a:gd name="connsiteY357" fmla="*/ 4412970 h 5929200"/>
              <a:gd name="connsiteX358" fmla="*/ 4580836 w 11372400"/>
              <a:gd name="connsiteY358" fmla="*/ 4412970 h 5929200"/>
              <a:gd name="connsiteX359" fmla="*/ 4580836 w 11372400"/>
              <a:gd name="connsiteY359" fmla="*/ 4010452 h 5929200"/>
              <a:gd name="connsiteX360" fmla="*/ 3706762 w 11372400"/>
              <a:gd name="connsiteY360" fmla="*/ 4010452 h 5929200"/>
              <a:gd name="connsiteX361" fmla="*/ 3706762 w 11372400"/>
              <a:gd name="connsiteY361" fmla="*/ 4412970 h 5929200"/>
              <a:gd name="connsiteX362" fmla="*/ 4140150 w 11372400"/>
              <a:gd name="connsiteY362" fmla="*/ 4412970 h 5929200"/>
              <a:gd name="connsiteX363" fmla="*/ 4140150 w 11372400"/>
              <a:gd name="connsiteY363" fmla="*/ 4010452 h 5929200"/>
              <a:gd name="connsiteX364" fmla="*/ 3266074 w 11372400"/>
              <a:gd name="connsiteY364" fmla="*/ 4010452 h 5929200"/>
              <a:gd name="connsiteX365" fmla="*/ 3266074 w 11372400"/>
              <a:gd name="connsiteY365" fmla="*/ 4412970 h 5929200"/>
              <a:gd name="connsiteX366" fmla="*/ 3699460 w 11372400"/>
              <a:gd name="connsiteY366" fmla="*/ 4412970 h 5929200"/>
              <a:gd name="connsiteX367" fmla="*/ 3699460 w 11372400"/>
              <a:gd name="connsiteY367" fmla="*/ 4010452 h 5929200"/>
              <a:gd name="connsiteX368" fmla="*/ 2825386 w 11372400"/>
              <a:gd name="connsiteY368" fmla="*/ 4010452 h 5929200"/>
              <a:gd name="connsiteX369" fmla="*/ 2825386 w 11372400"/>
              <a:gd name="connsiteY369" fmla="*/ 4412970 h 5929200"/>
              <a:gd name="connsiteX370" fmla="*/ 3258772 w 11372400"/>
              <a:gd name="connsiteY370" fmla="*/ 4412970 h 5929200"/>
              <a:gd name="connsiteX371" fmla="*/ 3258772 w 11372400"/>
              <a:gd name="connsiteY371" fmla="*/ 4010452 h 5929200"/>
              <a:gd name="connsiteX372" fmla="*/ 2384699 w 11372400"/>
              <a:gd name="connsiteY372" fmla="*/ 4010452 h 5929200"/>
              <a:gd name="connsiteX373" fmla="*/ 2384699 w 11372400"/>
              <a:gd name="connsiteY373" fmla="*/ 4412970 h 5929200"/>
              <a:gd name="connsiteX374" fmla="*/ 2818085 w 11372400"/>
              <a:gd name="connsiteY374" fmla="*/ 4412970 h 5929200"/>
              <a:gd name="connsiteX375" fmla="*/ 2818085 w 11372400"/>
              <a:gd name="connsiteY375" fmla="*/ 4010452 h 5929200"/>
              <a:gd name="connsiteX376" fmla="*/ 1944011 w 11372400"/>
              <a:gd name="connsiteY376" fmla="*/ 4010452 h 5929200"/>
              <a:gd name="connsiteX377" fmla="*/ 1944011 w 11372400"/>
              <a:gd name="connsiteY377" fmla="*/ 4412970 h 5929200"/>
              <a:gd name="connsiteX378" fmla="*/ 2377397 w 11372400"/>
              <a:gd name="connsiteY378" fmla="*/ 4412970 h 5929200"/>
              <a:gd name="connsiteX379" fmla="*/ 2377397 w 11372400"/>
              <a:gd name="connsiteY379" fmla="*/ 4010452 h 5929200"/>
              <a:gd name="connsiteX380" fmla="*/ 1503321 w 11372400"/>
              <a:gd name="connsiteY380" fmla="*/ 4010452 h 5929200"/>
              <a:gd name="connsiteX381" fmla="*/ 1503321 w 11372400"/>
              <a:gd name="connsiteY381" fmla="*/ 4412970 h 5929200"/>
              <a:gd name="connsiteX382" fmla="*/ 1936709 w 11372400"/>
              <a:gd name="connsiteY382" fmla="*/ 4412970 h 5929200"/>
              <a:gd name="connsiteX383" fmla="*/ 1936709 w 11372400"/>
              <a:gd name="connsiteY383" fmla="*/ 4010452 h 5929200"/>
              <a:gd name="connsiteX384" fmla="*/ 1062633 w 11372400"/>
              <a:gd name="connsiteY384" fmla="*/ 4010452 h 5929200"/>
              <a:gd name="connsiteX385" fmla="*/ 1062633 w 11372400"/>
              <a:gd name="connsiteY385" fmla="*/ 4412970 h 5929200"/>
              <a:gd name="connsiteX386" fmla="*/ 1496019 w 11372400"/>
              <a:gd name="connsiteY386" fmla="*/ 4412970 h 5929200"/>
              <a:gd name="connsiteX387" fmla="*/ 1496019 w 11372400"/>
              <a:gd name="connsiteY387" fmla="*/ 4010452 h 5929200"/>
              <a:gd name="connsiteX388" fmla="*/ 621945 w 11372400"/>
              <a:gd name="connsiteY388" fmla="*/ 4010452 h 5929200"/>
              <a:gd name="connsiteX389" fmla="*/ 621945 w 11372400"/>
              <a:gd name="connsiteY389" fmla="*/ 4412970 h 5929200"/>
              <a:gd name="connsiteX390" fmla="*/ 1055332 w 11372400"/>
              <a:gd name="connsiteY390" fmla="*/ 4412970 h 5929200"/>
              <a:gd name="connsiteX391" fmla="*/ 1055332 w 11372400"/>
              <a:gd name="connsiteY391" fmla="*/ 4010452 h 5929200"/>
              <a:gd name="connsiteX392" fmla="*/ 181257 w 11372400"/>
              <a:gd name="connsiteY392" fmla="*/ 4010452 h 5929200"/>
              <a:gd name="connsiteX393" fmla="*/ 181257 w 11372400"/>
              <a:gd name="connsiteY393" fmla="*/ 4412970 h 5929200"/>
              <a:gd name="connsiteX394" fmla="*/ 614643 w 11372400"/>
              <a:gd name="connsiteY394" fmla="*/ 4412970 h 5929200"/>
              <a:gd name="connsiteX395" fmla="*/ 614643 w 11372400"/>
              <a:gd name="connsiteY395" fmla="*/ 4010452 h 5929200"/>
              <a:gd name="connsiteX396" fmla="*/ 10757766 w 11372400"/>
              <a:gd name="connsiteY396" fmla="*/ 3600632 h 5929200"/>
              <a:gd name="connsiteX397" fmla="*/ 10757766 w 11372400"/>
              <a:gd name="connsiteY397" fmla="*/ 4003150 h 5929200"/>
              <a:gd name="connsiteX398" fmla="*/ 11191152 w 11372400"/>
              <a:gd name="connsiteY398" fmla="*/ 4003150 h 5929200"/>
              <a:gd name="connsiteX399" fmla="*/ 11191152 w 11372400"/>
              <a:gd name="connsiteY399" fmla="*/ 3600632 h 5929200"/>
              <a:gd name="connsiteX400" fmla="*/ 10317078 w 11372400"/>
              <a:gd name="connsiteY400" fmla="*/ 3600632 h 5929200"/>
              <a:gd name="connsiteX401" fmla="*/ 10317078 w 11372400"/>
              <a:gd name="connsiteY401" fmla="*/ 4003150 h 5929200"/>
              <a:gd name="connsiteX402" fmla="*/ 10750464 w 11372400"/>
              <a:gd name="connsiteY402" fmla="*/ 4003150 h 5929200"/>
              <a:gd name="connsiteX403" fmla="*/ 10750464 w 11372400"/>
              <a:gd name="connsiteY403" fmla="*/ 3600632 h 5929200"/>
              <a:gd name="connsiteX404" fmla="*/ 9876390 w 11372400"/>
              <a:gd name="connsiteY404" fmla="*/ 3600632 h 5929200"/>
              <a:gd name="connsiteX405" fmla="*/ 9876390 w 11372400"/>
              <a:gd name="connsiteY405" fmla="*/ 4003150 h 5929200"/>
              <a:gd name="connsiteX406" fmla="*/ 10309776 w 11372400"/>
              <a:gd name="connsiteY406" fmla="*/ 4003150 h 5929200"/>
              <a:gd name="connsiteX407" fmla="*/ 10309776 w 11372400"/>
              <a:gd name="connsiteY407" fmla="*/ 3600632 h 5929200"/>
              <a:gd name="connsiteX408" fmla="*/ 9435702 w 11372400"/>
              <a:gd name="connsiteY408" fmla="*/ 3600632 h 5929200"/>
              <a:gd name="connsiteX409" fmla="*/ 9435702 w 11372400"/>
              <a:gd name="connsiteY409" fmla="*/ 4003150 h 5929200"/>
              <a:gd name="connsiteX410" fmla="*/ 9869088 w 11372400"/>
              <a:gd name="connsiteY410" fmla="*/ 4003150 h 5929200"/>
              <a:gd name="connsiteX411" fmla="*/ 9869088 w 11372400"/>
              <a:gd name="connsiteY411" fmla="*/ 3600632 h 5929200"/>
              <a:gd name="connsiteX412" fmla="*/ 8995014 w 11372400"/>
              <a:gd name="connsiteY412" fmla="*/ 3600632 h 5929200"/>
              <a:gd name="connsiteX413" fmla="*/ 8995014 w 11372400"/>
              <a:gd name="connsiteY413" fmla="*/ 4003150 h 5929200"/>
              <a:gd name="connsiteX414" fmla="*/ 9428400 w 11372400"/>
              <a:gd name="connsiteY414" fmla="*/ 4003150 h 5929200"/>
              <a:gd name="connsiteX415" fmla="*/ 9428400 w 11372400"/>
              <a:gd name="connsiteY415" fmla="*/ 3600632 h 5929200"/>
              <a:gd name="connsiteX416" fmla="*/ 8554326 w 11372400"/>
              <a:gd name="connsiteY416" fmla="*/ 3600632 h 5929200"/>
              <a:gd name="connsiteX417" fmla="*/ 8554326 w 11372400"/>
              <a:gd name="connsiteY417" fmla="*/ 4003150 h 5929200"/>
              <a:gd name="connsiteX418" fmla="*/ 8987712 w 11372400"/>
              <a:gd name="connsiteY418" fmla="*/ 4003150 h 5929200"/>
              <a:gd name="connsiteX419" fmla="*/ 8987712 w 11372400"/>
              <a:gd name="connsiteY419" fmla="*/ 3600632 h 5929200"/>
              <a:gd name="connsiteX420" fmla="*/ 8113638 w 11372400"/>
              <a:gd name="connsiteY420" fmla="*/ 3600632 h 5929200"/>
              <a:gd name="connsiteX421" fmla="*/ 8113638 w 11372400"/>
              <a:gd name="connsiteY421" fmla="*/ 4003150 h 5929200"/>
              <a:gd name="connsiteX422" fmla="*/ 8547024 w 11372400"/>
              <a:gd name="connsiteY422" fmla="*/ 4003150 h 5929200"/>
              <a:gd name="connsiteX423" fmla="*/ 8547024 w 11372400"/>
              <a:gd name="connsiteY423" fmla="*/ 3600632 h 5929200"/>
              <a:gd name="connsiteX424" fmla="*/ 7672950 w 11372400"/>
              <a:gd name="connsiteY424" fmla="*/ 3600632 h 5929200"/>
              <a:gd name="connsiteX425" fmla="*/ 7672950 w 11372400"/>
              <a:gd name="connsiteY425" fmla="*/ 4003150 h 5929200"/>
              <a:gd name="connsiteX426" fmla="*/ 8106336 w 11372400"/>
              <a:gd name="connsiteY426" fmla="*/ 4003150 h 5929200"/>
              <a:gd name="connsiteX427" fmla="*/ 8106336 w 11372400"/>
              <a:gd name="connsiteY427" fmla="*/ 3600632 h 5929200"/>
              <a:gd name="connsiteX428" fmla="*/ 7232262 w 11372400"/>
              <a:gd name="connsiteY428" fmla="*/ 3600632 h 5929200"/>
              <a:gd name="connsiteX429" fmla="*/ 7232262 w 11372400"/>
              <a:gd name="connsiteY429" fmla="*/ 4003150 h 5929200"/>
              <a:gd name="connsiteX430" fmla="*/ 7665648 w 11372400"/>
              <a:gd name="connsiteY430" fmla="*/ 4003150 h 5929200"/>
              <a:gd name="connsiteX431" fmla="*/ 7665648 w 11372400"/>
              <a:gd name="connsiteY431" fmla="*/ 3600632 h 5929200"/>
              <a:gd name="connsiteX432" fmla="*/ 6791574 w 11372400"/>
              <a:gd name="connsiteY432" fmla="*/ 3600632 h 5929200"/>
              <a:gd name="connsiteX433" fmla="*/ 6791574 w 11372400"/>
              <a:gd name="connsiteY433" fmla="*/ 4003150 h 5929200"/>
              <a:gd name="connsiteX434" fmla="*/ 7224960 w 11372400"/>
              <a:gd name="connsiteY434" fmla="*/ 4003150 h 5929200"/>
              <a:gd name="connsiteX435" fmla="*/ 7224960 w 11372400"/>
              <a:gd name="connsiteY435" fmla="*/ 3600632 h 5929200"/>
              <a:gd name="connsiteX436" fmla="*/ 6350886 w 11372400"/>
              <a:gd name="connsiteY436" fmla="*/ 3600632 h 5929200"/>
              <a:gd name="connsiteX437" fmla="*/ 6350886 w 11372400"/>
              <a:gd name="connsiteY437" fmla="*/ 4003150 h 5929200"/>
              <a:gd name="connsiteX438" fmla="*/ 6784272 w 11372400"/>
              <a:gd name="connsiteY438" fmla="*/ 4003150 h 5929200"/>
              <a:gd name="connsiteX439" fmla="*/ 6784272 w 11372400"/>
              <a:gd name="connsiteY439" fmla="*/ 3600632 h 5929200"/>
              <a:gd name="connsiteX440" fmla="*/ 5910198 w 11372400"/>
              <a:gd name="connsiteY440" fmla="*/ 3600632 h 5929200"/>
              <a:gd name="connsiteX441" fmla="*/ 5910198 w 11372400"/>
              <a:gd name="connsiteY441" fmla="*/ 4003150 h 5929200"/>
              <a:gd name="connsiteX442" fmla="*/ 6343584 w 11372400"/>
              <a:gd name="connsiteY442" fmla="*/ 4003150 h 5929200"/>
              <a:gd name="connsiteX443" fmla="*/ 6343584 w 11372400"/>
              <a:gd name="connsiteY443" fmla="*/ 3600632 h 5929200"/>
              <a:gd name="connsiteX444" fmla="*/ 5469511 w 11372400"/>
              <a:gd name="connsiteY444" fmla="*/ 3600632 h 5929200"/>
              <a:gd name="connsiteX445" fmla="*/ 5469511 w 11372400"/>
              <a:gd name="connsiteY445" fmla="*/ 4003150 h 5929200"/>
              <a:gd name="connsiteX446" fmla="*/ 5902896 w 11372400"/>
              <a:gd name="connsiteY446" fmla="*/ 4003150 h 5929200"/>
              <a:gd name="connsiteX447" fmla="*/ 5902896 w 11372400"/>
              <a:gd name="connsiteY447" fmla="*/ 3600632 h 5929200"/>
              <a:gd name="connsiteX448" fmla="*/ 5028826 w 11372400"/>
              <a:gd name="connsiteY448" fmla="*/ 3600632 h 5929200"/>
              <a:gd name="connsiteX449" fmla="*/ 5028826 w 11372400"/>
              <a:gd name="connsiteY449" fmla="*/ 4003150 h 5929200"/>
              <a:gd name="connsiteX450" fmla="*/ 5462211 w 11372400"/>
              <a:gd name="connsiteY450" fmla="*/ 4003150 h 5929200"/>
              <a:gd name="connsiteX451" fmla="*/ 5462211 w 11372400"/>
              <a:gd name="connsiteY451" fmla="*/ 3600632 h 5929200"/>
              <a:gd name="connsiteX452" fmla="*/ 4588140 w 11372400"/>
              <a:gd name="connsiteY452" fmla="*/ 3600632 h 5929200"/>
              <a:gd name="connsiteX453" fmla="*/ 4588140 w 11372400"/>
              <a:gd name="connsiteY453" fmla="*/ 4003150 h 5929200"/>
              <a:gd name="connsiteX454" fmla="*/ 5021524 w 11372400"/>
              <a:gd name="connsiteY454" fmla="*/ 4003150 h 5929200"/>
              <a:gd name="connsiteX455" fmla="*/ 5021524 w 11372400"/>
              <a:gd name="connsiteY455" fmla="*/ 3600632 h 5929200"/>
              <a:gd name="connsiteX456" fmla="*/ 4147451 w 11372400"/>
              <a:gd name="connsiteY456" fmla="*/ 3600632 h 5929200"/>
              <a:gd name="connsiteX457" fmla="*/ 4147451 w 11372400"/>
              <a:gd name="connsiteY457" fmla="*/ 4003150 h 5929200"/>
              <a:gd name="connsiteX458" fmla="*/ 4580836 w 11372400"/>
              <a:gd name="connsiteY458" fmla="*/ 4003150 h 5929200"/>
              <a:gd name="connsiteX459" fmla="*/ 4580836 w 11372400"/>
              <a:gd name="connsiteY459" fmla="*/ 3600632 h 5929200"/>
              <a:gd name="connsiteX460" fmla="*/ 3706762 w 11372400"/>
              <a:gd name="connsiteY460" fmla="*/ 3600632 h 5929200"/>
              <a:gd name="connsiteX461" fmla="*/ 3706762 w 11372400"/>
              <a:gd name="connsiteY461" fmla="*/ 4003150 h 5929200"/>
              <a:gd name="connsiteX462" fmla="*/ 4140150 w 11372400"/>
              <a:gd name="connsiteY462" fmla="*/ 4003150 h 5929200"/>
              <a:gd name="connsiteX463" fmla="*/ 4140150 w 11372400"/>
              <a:gd name="connsiteY463" fmla="*/ 3600632 h 5929200"/>
              <a:gd name="connsiteX464" fmla="*/ 3266074 w 11372400"/>
              <a:gd name="connsiteY464" fmla="*/ 3600632 h 5929200"/>
              <a:gd name="connsiteX465" fmla="*/ 3266074 w 11372400"/>
              <a:gd name="connsiteY465" fmla="*/ 4003150 h 5929200"/>
              <a:gd name="connsiteX466" fmla="*/ 3699460 w 11372400"/>
              <a:gd name="connsiteY466" fmla="*/ 4003150 h 5929200"/>
              <a:gd name="connsiteX467" fmla="*/ 3699460 w 11372400"/>
              <a:gd name="connsiteY467" fmla="*/ 3600632 h 5929200"/>
              <a:gd name="connsiteX468" fmla="*/ 2825386 w 11372400"/>
              <a:gd name="connsiteY468" fmla="*/ 3600632 h 5929200"/>
              <a:gd name="connsiteX469" fmla="*/ 2825386 w 11372400"/>
              <a:gd name="connsiteY469" fmla="*/ 4003150 h 5929200"/>
              <a:gd name="connsiteX470" fmla="*/ 3258772 w 11372400"/>
              <a:gd name="connsiteY470" fmla="*/ 4003150 h 5929200"/>
              <a:gd name="connsiteX471" fmla="*/ 3258772 w 11372400"/>
              <a:gd name="connsiteY471" fmla="*/ 3600632 h 5929200"/>
              <a:gd name="connsiteX472" fmla="*/ 2384699 w 11372400"/>
              <a:gd name="connsiteY472" fmla="*/ 3600632 h 5929200"/>
              <a:gd name="connsiteX473" fmla="*/ 2384699 w 11372400"/>
              <a:gd name="connsiteY473" fmla="*/ 4003150 h 5929200"/>
              <a:gd name="connsiteX474" fmla="*/ 2818085 w 11372400"/>
              <a:gd name="connsiteY474" fmla="*/ 4003150 h 5929200"/>
              <a:gd name="connsiteX475" fmla="*/ 2818085 w 11372400"/>
              <a:gd name="connsiteY475" fmla="*/ 3600632 h 5929200"/>
              <a:gd name="connsiteX476" fmla="*/ 1944011 w 11372400"/>
              <a:gd name="connsiteY476" fmla="*/ 3600632 h 5929200"/>
              <a:gd name="connsiteX477" fmla="*/ 1944011 w 11372400"/>
              <a:gd name="connsiteY477" fmla="*/ 4003150 h 5929200"/>
              <a:gd name="connsiteX478" fmla="*/ 2377397 w 11372400"/>
              <a:gd name="connsiteY478" fmla="*/ 4003150 h 5929200"/>
              <a:gd name="connsiteX479" fmla="*/ 2377397 w 11372400"/>
              <a:gd name="connsiteY479" fmla="*/ 3600632 h 5929200"/>
              <a:gd name="connsiteX480" fmla="*/ 1503321 w 11372400"/>
              <a:gd name="connsiteY480" fmla="*/ 3600632 h 5929200"/>
              <a:gd name="connsiteX481" fmla="*/ 1503321 w 11372400"/>
              <a:gd name="connsiteY481" fmla="*/ 4003150 h 5929200"/>
              <a:gd name="connsiteX482" fmla="*/ 1936709 w 11372400"/>
              <a:gd name="connsiteY482" fmla="*/ 4003150 h 5929200"/>
              <a:gd name="connsiteX483" fmla="*/ 1936709 w 11372400"/>
              <a:gd name="connsiteY483" fmla="*/ 3600632 h 5929200"/>
              <a:gd name="connsiteX484" fmla="*/ 1062633 w 11372400"/>
              <a:gd name="connsiteY484" fmla="*/ 3600632 h 5929200"/>
              <a:gd name="connsiteX485" fmla="*/ 1062633 w 11372400"/>
              <a:gd name="connsiteY485" fmla="*/ 4003150 h 5929200"/>
              <a:gd name="connsiteX486" fmla="*/ 1496019 w 11372400"/>
              <a:gd name="connsiteY486" fmla="*/ 4003150 h 5929200"/>
              <a:gd name="connsiteX487" fmla="*/ 1496019 w 11372400"/>
              <a:gd name="connsiteY487" fmla="*/ 3600632 h 5929200"/>
              <a:gd name="connsiteX488" fmla="*/ 621945 w 11372400"/>
              <a:gd name="connsiteY488" fmla="*/ 3600632 h 5929200"/>
              <a:gd name="connsiteX489" fmla="*/ 621945 w 11372400"/>
              <a:gd name="connsiteY489" fmla="*/ 4003150 h 5929200"/>
              <a:gd name="connsiteX490" fmla="*/ 1055332 w 11372400"/>
              <a:gd name="connsiteY490" fmla="*/ 4003150 h 5929200"/>
              <a:gd name="connsiteX491" fmla="*/ 1055332 w 11372400"/>
              <a:gd name="connsiteY491" fmla="*/ 3600632 h 5929200"/>
              <a:gd name="connsiteX492" fmla="*/ 181257 w 11372400"/>
              <a:gd name="connsiteY492" fmla="*/ 3600632 h 5929200"/>
              <a:gd name="connsiteX493" fmla="*/ 181257 w 11372400"/>
              <a:gd name="connsiteY493" fmla="*/ 4003150 h 5929200"/>
              <a:gd name="connsiteX494" fmla="*/ 614643 w 11372400"/>
              <a:gd name="connsiteY494" fmla="*/ 4003150 h 5929200"/>
              <a:gd name="connsiteX495" fmla="*/ 614643 w 11372400"/>
              <a:gd name="connsiteY495" fmla="*/ 3600632 h 5929200"/>
              <a:gd name="connsiteX496" fmla="*/ 10757766 w 11372400"/>
              <a:gd name="connsiteY496" fmla="*/ 3190812 h 5929200"/>
              <a:gd name="connsiteX497" fmla="*/ 10757766 w 11372400"/>
              <a:gd name="connsiteY497" fmla="*/ 3593330 h 5929200"/>
              <a:gd name="connsiteX498" fmla="*/ 11191152 w 11372400"/>
              <a:gd name="connsiteY498" fmla="*/ 3593330 h 5929200"/>
              <a:gd name="connsiteX499" fmla="*/ 11191152 w 11372400"/>
              <a:gd name="connsiteY499" fmla="*/ 3190812 h 5929200"/>
              <a:gd name="connsiteX500" fmla="*/ 10317078 w 11372400"/>
              <a:gd name="connsiteY500" fmla="*/ 3190812 h 5929200"/>
              <a:gd name="connsiteX501" fmla="*/ 10317078 w 11372400"/>
              <a:gd name="connsiteY501" fmla="*/ 3593330 h 5929200"/>
              <a:gd name="connsiteX502" fmla="*/ 10750464 w 11372400"/>
              <a:gd name="connsiteY502" fmla="*/ 3593330 h 5929200"/>
              <a:gd name="connsiteX503" fmla="*/ 10750464 w 11372400"/>
              <a:gd name="connsiteY503" fmla="*/ 3190812 h 5929200"/>
              <a:gd name="connsiteX504" fmla="*/ 9876390 w 11372400"/>
              <a:gd name="connsiteY504" fmla="*/ 3190812 h 5929200"/>
              <a:gd name="connsiteX505" fmla="*/ 9876390 w 11372400"/>
              <a:gd name="connsiteY505" fmla="*/ 3593330 h 5929200"/>
              <a:gd name="connsiteX506" fmla="*/ 10309776 w 11372400"/>
              <a:gd name="connsiteY506" fmla="*/ 3593330 h 5929200"/>
              <a:gd name="connsiteX507" fmla="*/ 10309776 w 11372400"/>
              <a:gd name="connsiteY507" fmla="*/ 3190812 h 5929200"/>
              <a:gd name="connsiteX508" fmla="*/ 9435702 w 11372400"/>
              <a:gd name="connsiteY508" fmla="*/ 3190812 h 5929200"/>
              <a:gd name="connsiteX509" fmla="*/ 9435702 w 11372400"/>
              <a:gd name="connsiteY509" fmla="*/ 3593330 h 5929200"/>
              <a:gd name="connsiteX510" fmla="*/ 9869088 w 11372400"/>
              <a:gd name="connsiteY510" fmla="*/ 3593330 h 5929200"/>
              <a:gd name="connsiteX511" fmla="*/ 9869088 w 11372400"/>
              <a:gd name="connsiteY511" fmla="*/ 3190812 h 5929200"/>
              <a:gd name="connsiteX512" fmla="*/ 8995014 w 11372400"/>
              <a:gd name="connsiteY512" fmla="*/ 3190812 h 5929200"/>
              <a:gd name="connsiteX513" fmla="*/ 8995014 w 11372400"/>
              <a:gd name="connsiteY513" fmla="*/ 3593330 h 5929200"/>
              <a:gd name="connsiteX514" fmla="*/ 9428400 w 11372400"/>
              <a:gd name="connsiteY514" fmla="*/ 3593330 h 5929200"/>
              <a:gd name="connsiteX515" fmla="*/ 9428400 w 11372400"/>
              <a:gd name="connsiteY515" fmla="*/ 3190812 h 5929200"/>
              <a:gd name="connsiteX516" fmla="*/ 8554326 w 11372400"/>
              <a:gd name="connsiteY516" fmla="*/ 3190812 h 5929200"/>
              <a:gd name="connsiteX517" fmla="*/ 8554326 w 11372400"/>
              <a:gd name="connsiteY517" fmla="*/ 3593330 h 5929200"/>
              <a:gd name="connsiteX518" fmla="*/ 8987712 w 11372400"/>
              <a:gd name="connsiteY518" fmla="*/ 3593330 h 5929200"/>
              <a:gd name="connsiteX519" fmla="*/ 8987712 w 11372400"/>
              <a:gd name="connsiteY519" fmla="*/ 3190812 h 5929200"/>
              <a:gd name="connsiteX520" fmla="*/ 8113638 w 11372400"/>
              <a:gd name="connsiteY520" fmla="*/ 3190812 h 5929200"/>
              <a:gd name="connsiteX521" fmla="*/ 8113638 w 11372400"/>
              <a:gd name="connsiteY521" fmla="*/ 3593330 h 5929200"/>
              <a:gd name="connsiteX522" fmla="*/ 8547024 w 11372400"/>
              <a:gd name="connsiteY522" fmla="*/ 3593330 h 5929200"/>
              <a:gd name="connsiteX523" fmla="*/ 8547024 w 11372400"/>
              <a:gd name="connsiteY523" fmla="*/ 3190812 h 5929200"/>
              <a:gd name="connsiteX524" fmla="*/ 7672950 w 11372400"/>
              <a:gd name="connsiteY524" fmla="*/ 3190812 h 5929200"/>
              <a:gd name="connsiteX525" fmla="*/ 7672950 w 11372400"/>
              <a:gd name="connsiteY525" fmla="*/ 3593330 h 5929200"/>
              <a:gd name="connsiteX526" fmla="*/ 8106336 w 11372400"/>
              <a:gd name="connsiteY526" fmla="*/ 3593330 h 5929200"/>
              <a:gd name="connsiteX527" fmla="*/ 8106336 w 11372400"/>
              <a:gd name="connsiteY527" fmla="*/ 3190812 h 5929200"/>
              <a:gd name="connsiteX528" fmla="*/ 7232262 w 11372400"/>
              <a:gd name="connsiteY528" fmla="*/ 3190812 h 5929200"/>
              <a:gd name="connsiteX529" fmla="*/ 7232262 w 11372400"/>
              <a:gd name="connsiteY529" fmla="*/ 3593330 h 5929200"/>
              <a:gd name="connsiteX530" fmla="*/ 7665648 w 11372400"/>
              <a:gd name="connsiteY530" fmla="*/ 3593330 h 5929200"/>
              <a:gd name="connsiteX531" fmla="*/ 7665648 w 11372400"/>
              <a:gd name="connsiteY531" fmla="*/ 3190812 h 5929200"/>
              <a:gd name="connsiteX532" fmla="*/ 6791574 w 11372400"/>
              <a:gd name="connsiteY532" fmla="*/ 3190812 h 5929200"/>
              <a:gd name="connsiteX533" fmla="*/ 6791574 w 11372400"/>
              <a:gd name="connsiteY533" fmla="*/ 3593330 h 5929200"/>
              <a:gd name="connsiteX534" fmla="*/ 7224960 w 11372400"/>
              <a:gd name="connsiteY534" fmla="*/ 3593330 h 5929200"/>
              <a:gd name="connsiteX535" fmla="*/ 7224960 w 11372400"/>
              <a:gd name="connsiteY535" fmla="*/ 3190812 h 5929200"/>
              <a:gd name="connsiteX536" fmla="*/ 6350886 w 11372400"/>
              <a:gd name="connsiteY536" fmla="*/ 3190812 h 5929200"/>
              <a:gd name="connsiteX537" fmla="*/ 6350886 w 11372400"/>
              <a:gd name="connsiteY537" fmla="*/ 3593330 h 5929200"/>
              <a:gd name="connsiteX538" fmla="*/ 6784272 w 11372400"/>
              <a:gd name="connsiteY538" fmla="*/ 3593330 h 5929200"/>
              <a:gd name="connsiteX539" fmla="*/ 6784272 w 11372400"/>
              <a:gd name="connsiteY539" fmla="*/ 3190812 h 5929200"/>
              <a:gd name="connsiteX540" fmla="*/ 5910198 w 11372400"/>
              <a:gd name="connsiteY540" fmla="*/ 3190812 h 5929200"/>
              <a:gd name="connsiteX541" fmla="*/ 5910198 w 11372400"/>
              <a:gd name="connsiteY541" fmla="*/ 3593330 h 5929200"/>
              <a:gd name="connsiteX542" fmla="*/ 6343584 w 11372400"/>
              <a:gd name="connsiteY542" fmla="*/ 3593330 h 5929200"/>
              <a:gd name="connsiteX543" fmla="*/ 6343584 w 11372400"/>
              <a:gd name="connsiteY543" fmla="*/ 3190812 h 5929200"/>
              <a:gd name="connsiteX544" fmla="*/ 5469511 w 11372400"/>
              <a:gd name="connsiteY544" fmla="*/ 3190812 h 5929200"/>
              <a:gd name="connsiteX545" fmla="*/ 5469511 w 11372400"/>
              <a:gd name="connsiteY545" fmla="*/ 3593330 h 5929200"/>
              <a:gd name="connsiteX546" fmla="*/ 5902896 w 11372400"/>
              <a:gd name="connsiteY546" fmla="*/ 3593330 h 5929200"/>
              <a:gd name="connsiteX547" fmla="*/ 5902896 w 11372400"/>
              <a:gd name="connsiteY547" fmla="*/ 3190812 h 5929200"/>
              <a:gd name="connsiteX548" fmla="*/ 5028826 w 11372400"/>
              <a:gd name="connsiteY548" fmla="*/ 3190812 h 5929200"/>
              <a:gd name="connsiteX549" fmla="*/ 5028826 w 11372400"/>
              <a:gd name="connsiteY549" fmla="*/ 3593330 h 5929200"/>
              <a:gd name="connsiteX550" fmla="*/ 5462211 w 11372400"/>
              <a:gd name="connsiteY550" fmla="*/ 3593330 h 5929200"/>
              <a:gd name="connsiteX551" fmla="*/ 5462211 w 11372400"/>
              <a:gd name="connsiteY551" fmla="*/ 3190812 h 5929200"/>
              <a:gd name="connsiteX552" fmla="*/ 4588140 w 11372400"/>
              <a:gd name="connsiteY552" fmla="*/ 3190812 h 5929200"/>
              <a:gd name="connsiteX553" fmla="*/ 4588140 w 11372400"/>
              <a:gd name="connsiteY553" fmla="*/ 3593330 h 5929200"/>
              <a:gd name="connsiteX554" fmla="*/ 5021524 w 11372400"/>
              <a:gd name="connsiteY554" fmla="*/ 3593330 h 5929200"/>
              <a:gd name="connsiteX555" fmla="*/ 5021524 w 11372400"/>
              <a:gd name="connsiteY555" fmla="*/ 3190812 h 5929200"/>
              <a:gd name="connsiteX556" fmla="*/ 4147451 w 11372400"/>
              <a:gd name="connsiteY556" fmla="*/ 3190812 h 5929200"/>
              <a:gd name="connsiteX557" fmla="*/ 4147451 w 11372400"/>
              <a:gd name="connsiteY557" fmla="*/ 3593330 h 5929200"/>
              <a:gd name="connsiteX558" fmla="*/ 4580836 w 11372400"/>
              <a:gd name="connsiteY558" fmla="*/ 3593330 h 5929200"/>
              <a:gd name="connsiteX559" fmla="*/ 4580836 w 11372400"/>
              <a:gd name="connsiteY559" fmla="*/ 3190812 h 5929200"/>
              <a:gd name="connsiteX560" fmla="*/ 3706762 w 11372400"/>
              <a:gd name="connsiteY560" fmla="*/ 3190812 h 5929200"/>
              <a:gd name="connsiteX561" fmla="*/ 3706762 w 11372400"/>
              <a:gd name="connsiteY561" fmla="*/ 3593330 h 5929200"/>
              <a:gd name="connsiteX562" fmla="*/ 4140150 w 11372400"/>
              <a:gd name="connsiteY562" fmla="*/ 3593330 h 5929200"/>
              <a:gd name="connsiteX563" fmla="*/ 4140150 w 11372400"/>
              <a:gd name="connsiteY563" fmla="*/ 3190812 h 5929200"/>
              <a:gd name="connsiteX564" fmla="*/ 3266074 w 11372400"/>
              <a:gd name="connsiteY564" fmla="*/ 3190812 h 5929200"/>
              <a:gd name="connsiteX565" fmla="*/ 3266074 w 11372400"/>
              <a:gd name="connsiteY565" fmla="*/ 3593330 h 5929200"/>
              <a:gd name="connsiteX566" fmla="*/ 3699460 w 11372400"/>
              <a:gd name="connsiteY566" fmla="*/ 3593330 h 5929200"/>
              <a:gd name="connsiteX567" fmla="*/ 3699460 w 11372400"/>
              <a:gd name="connsiteY567" fmla="*/ 3190812 h 5929200"/>
              <a:gd name="connsiteX568" fmla="*/ 2825386 w 11372400"/>
              <a:gd name="connsiteY568" fmla="*/ 3190812 h 5929200"/>
              <a:gd name="connsiteX569" fmla="*/ 2825386 w 11372400"/>
              <a:gd name="connsiteY569" fmla="*/ 3593330 h 5929200"/>
              <a:gd name="connsiteX570" fmla="*/ 3258772 w 11372400"/>
              <a:gd name="connsiteY570" fmla="*/ 3593330 h 5929200"/>
              <a:gd name="connsiteX571" fmla="*/ 3258772 w 11372400"/>
              <a:gd name="connsiteY571" fmla="*/ 3190812 h 5929200"/>
              <a:gd name="connsiteX572" fmla="*/ 2384699 w 11372400"/>
              <a:gd name="connsiteY572" fmla="*/ 3190812 h 5929200"/>
              <a:gd name="connsiteX573" fmla="*/ 2384699 w 11372400"/>
              <a:gd name="connsiteY573" fmla="*/ 3593330 h 5929200"/>
              <a:gd name="connsiteX574" fmla="*/ 2818085 w 11372400"/>
              <a:gd name="connsiteY574" fmla="*/ 3593330 h 5929200"/>
              <a:gd name="connsiteX575" fmla="*/ 2818085 w 11372400"/>
              <a:gd name="connsiteY575" fmla="*/ 3190812 h 5929200"/>
              <a:gd name="connsiteX576" fmla="*/ 1944011 w 11372400"/>
              <a:gd name="connsiteY576" fmla="*/ 3190812 h 5929200"/>
              <a:gd name="connsiteX577" fmla="*/ 1944011 w 11372400"/>
              <a:gd name="connsiteY577" fmla="*/ 3593330 h 5929200"/>
              <a:gd name="connsiteX578" fmla="*/ 2377397 w 11372400"/>
              <a:gd name="connsiteY578" fmla="*/ 3593330 h 5929200"/>
              <a:gd name="connsiteX579" fmla="*/ 2377397 w 11372400"/>
              <a:gd name="connsiteY579" fmla="*/ 3190812 h 5929200"/>
              <a:gd name="connsiteX580" fmla="*/ 1503321 w 11372400"/>
              <a:gd name="connsiteY580" fmla="*/ 3190812 h 5929200"/>
              <a:gd name="connsiteX581" fmla="*/ 1503321 w 11372400"/>
              <a:gd name="connsiteY581" fmla="*/ 3593330 h 5929200"/>
              <a:gd name="connsiteX582" fmla="*/ 1936709 w 11372400"/>
              <a:gd name="connsiteY582" fmla="*/ 3593330 h 5929200"/>
              <a:gd name="connsiteX583" fmla="*/ 1936709 w 11372400"/>
              <a:gd name="connsiteY583" fmla="*/ 3190812 h 5929200"/>
              <a:gd name="connsiteX584" fmla="*/ 1062633 w 11372400"/>
              <a:gd name="connsiteY584" fmla="*/ 3190812 h 5929200"/>
              <a:gd name="connsiteX585" fmla="*/ 1062633 w 11372400"/>
              <a:gd name="connsiteY585" fmla="*/ 3593330 h 5929200"/>
              <a:gd name="connsiteX586" fmla="*/ 1496019 w 11372400"/>
              <a:gd name="connsiteY586" fmla="*/ 3593330 h 5929200"/>
              <a:gd name="connsiteX587" fmla="*/ 1496019 w 11372400"/>
              <a:gd name="connsiteY587" fmla="*/ 3190812 h 5929200"/>
              <a:gd name="connsiteX588" fmla="*/ 621945 w 11372400"/>
              <a:gd name="connsiteY588" fmla="*/ 3190812 h 5929200"/>
              <a:gd name="connsiteX589" fmla="*/ 621945 w 11372400"/>
              <a:gd name="connsiteY589" fmla="*/ 3593330 h 5929200"/>
              <a:gd name="connsiteX590" fmla="*/ 1055332 w 11372400"/>
              <a:gd name="connsiteY590" fmla="*/ 3593330 h 5929200"/>
              <a:gd name="connsiteX591" fmla="*/ 1055332 w 11372400"/>
              <a:gd name="connsiteY591" fmla="*/ 3190812 h 5929200"/>
              <a:gd name="connsiteX592" fmla="*/ 181257 w 11372400"/>
              <a:gd name="connsiteY592" fmla="*/ 3190812 h 5929200"/>
              <a:gd name="connsiteX593" fmla="*/ 181257 w 11372400"/>
              <a:gd name="connsiteY593" fmla="*/ 3593330 h 5929200"/>
              <a:gd name="connsiteX594" fmla="*/ 614643 w 11372400"/>
              <a:gd name="connsiteY594" fmla="*/ 3593330 h 5929200"/>
              <a:gd name="connsiteX595" fmla="*/ 614643 w 11372400"/>
              <a:gd name="connsiteY595" fmla="*/ 3190812 h 5929200"/>
              <a:gd name="connsiteX596" fmla="*/ 10757766 w 11372400"/>
              <a:gd name="connsiteY596" fmla="*/ 2780992 h 5929200"/>
              <a:gd name="connsiteX597" fmla="*/ 10757766 w 11372400"/>
              <a:gd name="connsiteY597" fmla="*/ 3183510 h 5929200"/>
              <a:gd name="connsiteX598" fmla="*/ 11191152 w 11372400"/>
              <a:gd name="connsiteY598" fmla="*/ 3183510 h 5929200"/>
              <a:gd name="connsiteX599" fmla="*/ 11191152 w 11372400"/>
              <a:gd name="connsiteY599" fmla="*/ 2780992 h 5929200"/>
              <a:gd name="connsiteX600" fmla="*/ 10317078 w 11372400"/>
              <a:gd name="connsiteY600" fmla="*/ 2780992 h 5929200"/>
              <a:gd name="connsiteX601" fmla="*/ 10317078 w 11372400"/>
              <a:gd name="connsiteY601" fmla="*/ 3183510 h 5929200"/>
              <a:gd name="connsiteX602" fmla="*/ 10750464 w 11372400"/>
              <a:gd name="connsiteY602" fmla="*/ 3183510 h 5929200"/>
              <a:gd name="connsiteX603" fmla="*/ 10750464 w 11372400"/>
              <a:gd name="connsiteY603" fmla="*/ 2780992 h 5929200"/>
              <a:gd name="connsiteX604" fmla="*/ 9876390 w 11372400"/>
              <a:gd name="connsiteY604" fmla="*/ 2780992 h 5929200"/>
              <a:gd name="connsiteX605" fmla="*/ 9876390 w 11372400"/>
              <a:gd name="connsiteY605" fmla="*/ 3183510 h 5929200"/>
              <a:gd name="connsiteX606" fmla="*/ 10309776 w 11372400"/>
              <a:gd name="connsiteY606" fmla="*/ 3183510 h 5929200"/>
              <a:gd name="connsiteX607" fmla="*/ 10309776 w 11372400"/>
              <a:gd name="connsiteY607" fmla="*/ 2780992 h 5929200"/>
              <a:gd name="connsiteX608" fmla="*/ 9435702 w 11372400"/>
              <a:gd name="connsiteY608" fmla="*/ 2780992 h 5929200"/>
              <a:gd name="connsiteX609" fmla="*/ 9435702 w 11372400"/>
              <a:gd name="connsiteY609" fmla="*/ 3183510 h 5929200"/>
              <a:gd name="connsiteX610" fmla="*/ 9869088 w 11372400"/>
              <a:gd name="connsiteY610" fmla="*/ 3183510 h 5929200"/>
              <a:gd name="connsiteX611" fmla="*/ 9869088 w 11372400"/>
              <a:gd name="connsiteY611" fmla="*/ 2780992 h 5929200"/>
              <a:gd name="connsiteX612" fmla="*/ 8995014 w 11372400"/>
              <a:gd name="connsiteY612" fmla="*/ 2780992 h 5929200"/>
              <a:gd name="connsiteX613" fmla="*/ 8995014 w 11372400"/>
              <a:gd name="connsiteY613" fmla="*/ 3183510 h 5929200"/>
              <a:gd name="connsiteX614" fmla="*/ 9428400 w 11372400"/>
              <a:gd name="connsiteY614" fmla="*/ 3183510 h 5929200"/>
              <a:gd name="connsiteX615" fmla="*/ 9428400 w 11372400"/>
              <a:gd name="connsiteY615" fmla="*/ 2780992 h 5929200"/>
              <a:gd name="connsiteX616" fmla="*/ 8554326 w 11372400"/>
              <a:gd name="connsiteY616" fmla="*/ 2780992 h 5929200"/>
              <a:gd name="connsiteX617" fmla="*/ 8554326 w 11372400"/>
              <a:gd name="connsiteY617" fmla="*/ 3183510 h 5929200"/>
              <a:gd name="connsiteX618" fmla="*/ 8987712 w 11372400"/>
              <a:gd name="connsiteY618" fmla="*/ 3183510 h 5929200"/>
              <a:gd name="connsiteX619" fmla="*/ 8987712 w 11372400"/>
              <a:gd name="connsiteY619" fmla="*/ 2780992 h 5929200"/>
              <a:gd name="connsiteX620" fmla="*/ 8113638 w 11372400"/>
              <a:gd name="connsiteY620" fmla="*/ 2780992 h 5929200"/>
              <a:gd name="connsiteX621" fmla="*/ 8113638 w 11372400"/>
              <a:gd name="connsiteY621" fmla="*/ 3183510 h 5929200"/>
              <a:gd name="connsiteX622" fmla="*/ 8547024 w 11372400"/>
              <a:gd name="connsiteY622" fmla="*/ 3183510 h 5929200"/>
              <a:gd name="connsiteX623" fmla="*/ 8547024 w 11372400"/>
              <a:gd name="connsiteY623" fmla="*/ 2780992 h 5929200"/>
              <a:gd name="connsiteX624" fmla="*/ 7672950 w 11372400"/>
              <a:gd name="connsiteY624" fmla="*/ 2780992 h 5929200"/>
              <a:gd name="connsiteX625" fmla="*/ 7672950 w 11372400"/>
              <a:gd name="connsiteY625" fmla="*/ 3183510 h 5929200"/>
              <a:gd name="connsiteX626" fmla="*/ 8106336 w 11372400"/>
              <a:gd name="connsiteY626" fmla="*/ 3183510 h 5929200"/>
              <a:gd name="connsiteX627" fmla="*/ 8106336 w 11372400"/>
              <a:gd name="connsiteY627" fmla="*/ 2780992 h 5929200"/>
              <a:gd name="connsiteX628" fmla="*/ 7232262 w 11372400"/>
              <a:gd name="connsiteY628" fmla="*/ 2780992 h 5929200"/>
              <a:gd name="connsiteX629" fmla="*/ 7232262 w 11372400"/>
              <a:gd name="connsiteY629" fmla="*/ 3183510 h 5929200"/>
              <a:gd name="connsiteX630" fmla="*/ 7665648 w 11372400"/>
              <a:gd name="connsiteY630" fmla="*/ 3183510 h 5929200"/>
              <a:gd name="connsiteX631" fmla="*/ 7665648 w 11372400"/>
              <a:gd name="connsiteY631" fmla="*/ 2780992 h 5929200"/>
              <a:gd name="connsiteX632" fmla="*/ 6791574 w 11372400"/>
              <a:gd name="connsiteY632" fmla="*/ 2780992 h 5929200"/>
              <a:gd name="connsiteX633" fmla="*/ 6791574 w 11372400"/>
              <a:gd name="connsiteY633" fmla="*/ 3183510 h 5929200"/>
              <a:gd name="connsiteX634" fmla="*/ 7224960 w 11372400"/>
              <a:gd name="connsiteY634" fmla="*/ 3183510 h 5929200"/>
              <a:gd name="connsiteX635" fmla="*/ 7224960 w 11372400"/>
              <a:gd name="connsiteY635" fmla="*/ 2780992 h 5929200"/>
              <a:gd name="connsiteX636" fmla="*/ 6350886 w 11372400"/>
              <a:gd name="connsiteY636" fmla="*/ 2780992 h 5929200"/>
              <a:gd name="connsiteX637" fmla="*/ 6350886 w 11372400"/>
              <a:gd name="connsiteY637" fmla="*/ 3183510 h 5929200"/>
              <a:gd name="connsiteX638" fmla="*/ 6784272 w 11372400"/>
              <a:gd name="connsiteY638" fmla="*/ 3183510 h 5929200"/>
              <a:gd name="connsiteX639" fmla="*/ 6784272 w 11372400"/>
              <a:gd name="connsiteY639" fmla="*/ 2780992 h 5929200"/>
              <a:gd name="connsiteX640" fmla="*/ 5910198 w 11372400"/>
              <a:gd name="connsiteY640" fmla="*/ 2780992 h 5929200"/>
              <a:gd name="connsiteX641" fmla="*/ 5910198 w 11372400"/>
              <a:gd name="connsiteY641" fmla="*/ 3183510 h 5929200"/>
              <a:gd name="connsiteX642" fmla="*/ 6343584 w 11372400"/>
              <a:gd name="connsiteY642" fmla="*/ 3183510 h 5929200"/>
              <a:gd name="connsiteX643" fmla="*/ 6343584 w 11372400"/>
              <a:gd name="connsiteY643" fmla="*/ 2780992 h 5929200"/>
              <a:gd name="connsiteX644" fmla="*/ 5469511 w 11372400"/>
              <a:gd name="connsiteY644" fmla="*/ 2780992 h 5929200"/>
              <a:gd name="connsiteX645" fmla="*/ 5469511 w 11372400"/>
              <a:gd name="connsiteY645" fmla="*/ 3183510 h 5929200"/>
              <a:gd name="connsiteX646" fmla="*/ 5902896 w 11372400"/>
              <a:gd name="connsiteY646" fmla="*/ 3183510 h 5929200"/>
              <a:gd name="connsiteX647" fmla="*/ 5902896 w 11372400"/>
              <a:gd name="connsiteY647" fmla="*/ 2780992 h 5929200"/>
              <a:gd name="connsiteX648" fmla="*/ 5028826 w 11372400"/>
              <a:gd name="connsiteY648" fmla="*/ 2780992 h 5929200"/>
              <a:gd name="connsiteX649" fmla="*/ 5028826 w 11372400"/>
              <a:gd name="connsiteY649" fmla="*/ 3183510 h 5929200"/>
              <a:gd name="connsiteX650" fmla="*/ 5462211 w 11372400"/>
              <a:gd name="connsiteY650" fmla="*/ 3183510 h 5929200"/>
              <a:gd name="connsiteX651" fmla="*/ 5462211 w 11372400"/>
              <a:gd name="connsiteY651" fmla="*/ 2780992 h 5929200"/>
              <a:gd name="connsiteX652" fmla="*/ 4588140 w 11372400"/>
              <a:gd name="connsiteY652" fmla="*/ 2780992 h 5929200"/>
              <a:gd name="connsiteX653" fmla="*/ 4588140 w 11372400"/>
              <a:gd name="connsiteY653" fmla="*/ 3183510 h 5929200"/>
              <a:gd name="connsiteX654" fmla="*/ 5021524 w 11372400"/>
              <a:gd name="connsiteY654" fmla="*/ 3183510 h 5929200"/>
              <a:gd name="connsiteX655" fmla="*/ 5021524 w 11372400"/>
              <a:gd name="connsiteY655" fmla="*/ 2780992 h 5929200"/>
              <a:gd name="connsiteX656" fmla="*/ 4147451 w 11372400"/>
              <a:gd name="connsiteY656" fmla="*/ 2780992 h 5929200"/>
              <a:gd name="connsiteX657" fmla="*/ 4147451 w 11372400"/>
              <a:gd name="connsiteY657" fmla="*/ 3183510 h 5929200"/>
              <a:gd name="connsiteX658" fmla="*/ 4580836 w 11372400"/>
              <a:gd name="connsiteY658" fmla="*/ 3183510 h 5929200"/>
              <a:gd name="connsiteX659" fmla="*/ 4580836 w 11372400"/>
              <a:gd name="connsiteY659" fmla="*/ 2780992 h 5929200"/>
              <a:gd name="connsiteX660" fmla="*/ 3706762 w 11372400"/>
              <a:gd name="connsiteY660" fmla="*/ 2780992 h 5929200"/>
              <a:gd name="connsiteX661" fmla="*/ 3706762 w 11372400"/>
              <a:gd name="connsiteY661" fmla="*/ 3183510 h 5929200"/>
              <a:gd name="connsiteX662" fmla="*/ 4140150 w 11372400"/>
              <a:gd name="connsiteY662" fmla="*/ 3183510 h 5929200"/>
              <a:gd name="connsiteX663" fmla="*/ 4140150 w 11372400"/>
              <a:gd name="connsiteY663" fmla="*/ 2780992 h 5929200"/>
              <a:gd name="connsiteX664" fmla="*/ 3266074 w 11372400"/>
              <a:gd name="connsiteY664" fmla="*/ 2780992 h 5929200"/>
              <a:gd name="connsiteX665" fmla="*/ 3266074 w 11372400"/>
              <a:gd name="connsiteY665" fmla="*/ 3183510 h 5929200"/>
              <a:gd name="connsiteX666" fmla="*/ 3699460 w 11372400"/>
              <a:gd name="connsiteY666" fmla="*/ 3183510 h 5929200"/>
              <a:gd name="connsiteX667" fmla="*/ 3699460 w 11372400"/>
              <a:gd name="connsiteY667" fmla="*/ 2780992 h 5929200"/>
              <a:gd name="connsiteX668" fmla="*/ 2825386 w 11372400"/>
              <a:gd name="connsiteY668" fmla="*/ 2780992 h 5929200"/>
              <a:gd name="connsiteX669" fmla="*/ 2825386 w 11372400"/>
              <a:gd name="connsiteY669" fmla="*/ 3183510 h 5929200"/>
              <a:gd name="connsiteX670" fmla="*/ 3258772 w 11372400"/>
              <a:gd name="connsiteY670" fmla="*/ 3183510 h 5929200"/>
              <a:gd name="connsiteX671" fmla="*/ 3258772 w 11372400"/>
              <a:gd name="connsiteY671" fmla="*/ 2780992 h 5929200"/>
              <a:gd name="connsiteX672" fmla="*/ 2384699 w 11372400"/>
              <a:gd name="connsiteY672" fmla="*/ 2780992 h 5929200"/>
              <a:gd name="connsiteX673" fmla="*/ 2384699 w 11372400"/>
              <a:gd name="connsiteY673" fmla="*/ 3183510 h 5929200"/>
              <a:gd name="connsiteX674" fmla="*/ 2818085 w 11372400"/>
              <a:gd name="connsiteY674" fmla="*/ 3183510 h 5929200"/>
              <a:gd name="connsiteX675" fmla="*/ 2818085 w 11372400"/>
              <a:gd name="connsiteY675" fmla="*/ 2780992 h 5929200"/>
              <a:gd name="connsiteX676" fmla="*/ 1944011 w 11372400"/>
              <a:gd name="connsiteY676" fmla="*/ 2780992 h 5929200"/>
              <a:gd name="connsiteX677" fmla="*/ 1944011 w 11372400"/>
              <a:gd name="connsiteY677" fmla="*/ 3183510 h 5929200"/>
              <a:gd name="connsiteX678" fmla="*/ 2377397 w 11372400"/>
              <a:gd name="connsiteY678" fmla="*/ 3183510 h 5929200"/>
              <a:gd name="connsiteX679" fmla="*/ 2377397 w 11372400"/>
              <a:gd name="connsiteY679" fmla="*/ 2780992 h 5929200"/>
              <a:gd name="connsiteX680" fmla="*/ 1503321 w 11372400"/>
              <a:gd name="connsiteY680" fmla="*/ 2780992 h 5929200"/>
              <a:gd name="connsiteX681" fmla="*/ 1503321 w 11372400"/>
              <a:gd name="connsiteY681" fmla="*/ 3183510 h 5929200"/>
              <a:gd name="connsiteX682" fmla="*/ 1936709 w 11372400"/>
              <a:gd name="connsiteY682" fmla="*/ 3183510 h 5929200"/>
              <a:gd name="connsiteX683" fmla="*/ 1936709 w 11372400"/>
              <a:gd name="connsiteY683" fmla="*/ 2780992 h 5929200"/>
              <a:gd name="connsiteX684" fmla="*/ 1062633 w 11372400"/>
              <a:gd name="connsiteY684" fmla="*/ 2780992 h 5929200"/>
              <a:gd name="connsiteX685" fmla="*/ 1062633 w 11372400"/>
              <a:gd name="connsiteY685" fmla="*/ 3183510 h 5929200"/>
              <a:gd name="connsiteX686" fmla="*/ 1496019 w 11372400"/>
              <a:gd name="connsiteY686" fmla="*/ 3183510 h 5929200"/>
              <a:gd name="connsiteX687" fmla="*/ 1496019 w 11372400"/>
              <a:gd name="connsiteY687" fmla="*/ 2780992 h 5929200"/>
              <a:gd name="connsiteX688" fmla="*/ 621945 w 11372400"/>
              <a:gd name="connsiteY688" fmla="*/ 2780992 h 5929200"/>
              <a:gd name="connsiteX689" fmla="*/ 621945 w 11372400"/>
              <a:gd name="connsiteY689" fmla="*/ 3183510 h 5929200"/>
              <a:gd name="connsiteX690" fmla="*/ 1055332 w 11372400"/>
              <a:gd name="connsiteY690" fmla="*/ 3183510 h 5929200"/>
              <a:gd name="connsiteX691" fmla="*/ 1055332 w 11372400"/>
              <a:gd name="connsiteY691" fmla="*/ 2780992 h 5929200"/>
              <a:gd name="connsiteX692" fmla="*/ 181257 w 11372400"/>
              <a:gd name="connsiteY692" fmla="*/ 2780992 h 5929200"/>
              <a:gd name="connsiteX693" fmla="*/ 181257 w 11372400"/>
              <a:gd name="connsiteY693" fmla="*/ 3183510 h 5929200"/>
              <a:gd name="connsiteX694" fmla="*/ 614643 w 11372400"/>
              <a:gd name="connsiteY694" fmla="*/ 3183510 h 5929200"/>
              <a:gd name="connsiteX695" fmla="*/ 614643 w 11372400"/>
              <a:gd name="connsiteY695" fmla="*/ 2780992 h 5929200"/>
              <a:gd name="connsiteX696" fmla="*/ 10757766 w 11372400"/>
              <a:gd name="connsiteY696" fmla="*/ 2371172 h 5929200"/>
              <a:gd name="connsiteX697" fmla="*/ 10757766 w 11372400"/>
              <a:gd name="connsiteY697" fmla="*/ 2773690 h 5929200"/>
              <a:gd name="connsiteX698" fmla="*/ 11191152 w 11372400"/>
              <a:gd name="connsiteY698" fmla="*/ 2773690 h 5929200"/>
              <a:gd name="connsiteX699" fmla="*/ 11191152 w 11372400"/>
              <a:gd name="connsiteY699" fmla="*/ 2371172 h 5929200"/>
              <a:gd name="connsiteX700" fmla="*/ 10317078 w 11372400"/>
              <a:gd name="connsiteY700" fmla="*/ 2371172 h 5929200"/>
              <a:gd name="connsiteX701" fmla="*/ 10317078 w 11372400"/>
              <a:gd name="connsiteY701" fmla="*/ 2773690 h 5929200"/>
              <a:gd name="connsiteX702" fmla="*/ 10750464 w 11372400"/>
              <a:gd name="connsiteY702" fmla="*/ 2773690 h 5929200"/>
              <a:gd name="connsiteX703" fmla="*/ 10750464 w 11372400"/>
              <a:gd name="connsiteY703" fmla="*/ 2371172 h 5929200"/>
              <a:gd name="connsiteX704" fmla="*/ 9876390 w 11372400"/>
              <a:gd name="connsiteY704" fmla="*/ 2371172 h 5929200"/>
              <a:gd name="connsiteX705" fmla="*/ 9876390 w 11372400"/>
              <a:gd name="connsiteY705" fmla="*/ 2773690 h 5929200"/>
              <a:gd name="connsiteX706" fmla="*/ 10309776 w 11372400"/>
              <a:gd name="connsiteY706" fmla="*/ 2773690 h 5929200"/>
              <a:gd name="connsiteX707" fmla="*/ 10309776 w 11372400"/>
              <a:gd name="connsiteY707" fmla="*/ 2371172 h 5929200"/>
              <a:gd name="connsiteX708" fmla="*/ 9435702 w 11372400"/>
              <a:gd name="connsiteY708" fmla="*/ 2371172 h 5929200"/>
              <a:gd name="connsiteX709" fmla="*/ 9435702 w 11372400"/>
              <a:gd name="connsiteY709" fmla="*/ 2773690 h 5929200"/>
              <a:gd name="connsiteX710" fmla="*/ 9869088 w 11372400"/>
              <a:gd name="connsiteY710" fmla="*/ 2773690 h 5929200"/>
              <a:gd name="connsiteX711" fmla="*/ 9869088 w 11372400"/>
              <a:gd name="connsiteY711" fmla="*/ 2371172 h 5929200"/>
              <a:gd name="connsiteX712" fmla="*/ 8995014 w 11372400"/>
              <a:gd name="connsiteY712" fmla="*/ 2371172 h 5929200"/>
              <a:gd name="connsiteX713" fmla="*/ 8995014 w 11372400"/>
              <a:gd name="connsiteY713" fmla="*/ 2773690 h 5929200"/>
              <a:gd name="connsiteX714" fmla="*/ 9428400 w 11372400"/>
              <a:gd name="connsiteY714" fmla="*/ 2773690 h 5929200"/>
              <a:gd name="connsiteX715" fmla="*/ 9428400 w 11372400"/>
              <a:gd name="connsiteY715" fmla="*/ 2371172 h 5929200"/>
              <a:gd name="connsiteX716" fmla="*/ 8554326 w 11372400"/>
              <a:gd name="connsiteY716" fmla="*/ 2371172 h 5929200"/>
              <a:gd name="connsiteX717" fmla="*/ 8554326 w 11372400"/>
              <a:gd name="connsiteY717" fmla="*/ 2773690 h 5929200"/>
              <a:gd name="connsiteX718" fmla="*/ 8987712 w 11372400"/>
              <a:gd name="connsiteY718" fmla="*/ 2773690 h 5929200"/>
              <a:gd name="connsiteX719" fmla="*/ 8987712 w 11372400"/>
              <a:gd name="connsiteY719" fmla="*/ 2371172 h 5929200"/>
              <a:gd name="connsiteX720" fmla="*/ 8113638 w 11372400"/>
              <a:gd name="connsiteY720" fmla="*/ 2371172 h 5929200"/>
              <a:gd name="connsiteX721" fmla="*/ 8113638 w 11372400"/>
              <a:gd name="connsiteY721" fmla="*/ 2773690 h 5929200"/>
              <a:gd name="connsiteX722" fmla="*/ 8547024 w 11372400"/>
              <a:gd name="connsiteY722" fmla="*/ 2773690 h 5929200"/>
              <a:gd name="connsiteX723" fmla="*/ 8547024 w 11372400"/>
              <a:gd name="connsiteY723" fmla="*/ 2371172 h 5929200"/>
              <a:gd name="connsiteX724" fmla="*/ 7672950 w 11372400"/>
              <a:gd name="connsiteY724" fmla="*/ 2371172 h 5929200"/>
              <a:gd name="connsiteX725" fmla="*/ 7672950 w 11372400"/>
              <a:gd name="connsiteY725" fmla="*/ 2773690 h 5929200"/>
              <a:gd name="connsiteX726" fmla="*/ 8106336 w 11372400"/>
              <a:gd name="connsiteY726" fmla="*/ 2773690 h 5929200"/>
              <a:gd name="connsiteX727" fmla="*/ 8106336 w 11372400"/>
              <a:gd name="connsiteY727" fmla="*/ 2371172 h 5929200"/>
              <a:gd name="connsiteX728" fmla="*/ 7232262 w 11372400"/>
              <a:gd name="connsiteY728" fmla="*/ 2371172 h 5929200"/>
              <a:gd name="connsiteX729" fmla="*/ 7232262 w 11372400"/>
              <a:gd name="connsiteY729" fmla="*/ 2773690 h 5929200"/>
              <a:gd name="connsiteX730" fmla="*/ 7665648 w 11372400"/>
              <a:gd name="connsiteY730" fmla="*/ 2773690 h 5929200"/>
              <a:gd name="connsiteX731" fmla="*/ 7665648 w 11372400"/>
              <a:gd name="connsiteY731" fmla="*/ 2371172 h 5929200"/>
              <a:gd name="connsiteX732" fmla="*/ 6791574 w 11372400"/>
              <a:gd name="connsiteY732" fmla="*/ 2371172 h 5929200"/>
              <a:gd name="connsiteX733" fmla="*/ 6791574 w 11372400"/>
              <a:gd name="connsiteY733" fmla="*/ 2773690 h 5929200"/>
              <a:gd name="connsiteX734" fmla="*/ 7224960 w 11372400"/>
              <a:gd name="connsiteY734" fmla="*/ 2773690 h 5929200"/>
              <a:gd name="connsiteX735" fmla="*/ 7224960 w 11372400"/>
              <a:gd name="connsiteY735" fmla="*/ 2371172 h 5929200"/>
              <a:gd name="connsiteX736" fmla="*/ 6350886 w 11372400"/>
              <a:gd name="connsiteY736" fmla="*/ 2371172 h 5929200"/>
              <a:gd name="connsiteX737" fmla="*/ 6350886 w 11372400"/>
              <a:gd name="connsiteY737" fmla="*/ 2773690 h 5929200"/>
              <a:gd name="connsiteX738" fmla="*/ 6784272 w 11372400"/>
              <a:gd name="connsiteY738" fmla="*/ 2773690 h 5929200"/>
              <a:gd name="connsiteX739" fmla="*/ 6784272 w 11372400"/>
              <a:gd name="connsiteY739" fmla="*/ 2371172 h 5929200"/>
              <a:gd name="connsiteX740" fmla="*/ 5910198 w 11372400"/>
              <a:gd name="connsiteY740" fmla="*/ 2371172 h 5929200"/>
              <a:gd name="connsiteX741" fmla="*/ 5910198 w 11372400"/>
              <a:gd name="connsiteY741" fmla="*/ 2773690 h 5929200"/>
              <a:gd name="connsiteX742" fmla="*/ 6343584 w 11372400"/>
              <a:gd name="connsiteY742" fmla="*/ 2773690 h 5929200"/>
              <a:gd name="connsiteX743" fmla="*/ 6343584 w 11372400"/>
              <a:gd name="connsiteY743" fmla="*/ 2371172 h 5929200"/>
              <a:gd name="connsiteX744" fmla="*/ 5469511 w 11372400"/>
              <a:gd name="connsiteY744" fmla="*/ 2371172 h 5929200"/>
              <a:gd name="connsiteX745" fmla="*/ 5469511 w 11372400"/>
              <a:gd name="connsiteY745" fmla="*/ 2773690 h 5929200"/>
              <a:gd name="connsiteX746" fmla="*/ 5902896 w 11372400"/>
              <a:gd name="connsiteY746" fmla="*/ 2773690 h 5929200"/>
              <a:gd name="connsiteX747" fmla="*/ 5902896 w 11372400"/>
              <a:gd name="connsiteY747" fmla="*/ 2371172 h 5929200"/>
              <a:gd name="connsiteX748" fmla="*/ 5028826 w 11372400"/>
              <a:gd name="connsiteY748" fmla="*/ 2371172 h 5929200"/>
              <a:gd name="connsiteX749" fmla="*/ 5028826 w 11372400"/>
              <a:gd name="connsiteY749" fmla="*/ 2773690 h 5929200"/>
              <a:gd name="connsiteX750" fmla="*/ 5462211 w 11372400"/>
              <a:gd name="connsiteY750" fmla="*/ 2773690 h 5929200"/>
              <a:gd name="connsiteX751" fmla="*/ 5462211 w 11372400"/>
              <a:gd name="connsiteY751" fmla="*/ 2371172 h 5929200"/>
              <a:gd name="connsiteX752" fmla="*/ 4588140 w 11372400"/>
              <a:gd name="connsiteY752" fmla="*/ 2371172 h 5929200"/>
              <a:gd name="connsiteX753" fmla="*/ 4588140 w 11372400"/>
              <a:gd name="connsiteY753" fmla="*/ 2773690 h 5929200"/>
              <a:gd name="connsiteX754" fmla="*/ 5021524 w 11372400"/>
              <a:gd name="connsiteY754" fmla="*/ 2773690 h 5929200"/>
              <a:gd name="connsiteX755" fmla="*/ 5021524 w 11372400"/>
              <a:gd name="connsiteY755" fmla="*/ 2371172 h 5929200"/>
              <a:gd name="connsiteX756" fmla="*/ 4147451 w 11372400"/>
              <a:gd name="connsiteY756" fmla="*/ 2371172 h 5929200"/>
              <a:gd name="connsiteX757" fmla="*/ 4147451 w 11372400"/>
              <a:gd name="connsiteY757" fmla="*/ 2773690 h 5929200"/>
              <a:gd name="connsiteX758" fmla="*/ 4580836 w 11372400"/>
              <a:gd name="connsiteY758" fmla="*/ 2773690 h 5929200"/>
              <a:gd name="connsiteX759" fmla="*/ 4580836 w 11372400"/>
              <a:gd name="connsiteY759" fmla="*/ 2371172 h 5929200"/>
              <a:gd name="connsiteX760" fmla="*/ 3706762 w 11372400"/>
              <a:gd name="connsiteY760" fmla="*/ 2371172 h 5929200"/>
              <a:gd name="connsiteX761" fmla="*/ 3706762 w 11372400"/>
              <a:gd name="connsiteY761" fmla="*/ 2773690 h 5929200"/>
              <a:gd name="connsiteX762" fmla="*/ 4140150 w 11372400"/>
              <a:gd name="connsiteY762" fmla="*/ 2773690 h 5929200"/>
              <a:gd name="connsiteX763" fmla="*/ 4140150 w 11372400"/>
              <a:gd name="connsiteY763" fmla="*/ 2371172 h 5929200"/>
              <a:gd name="connsiteX764" fmla="*/ 3266074 w 11372400"/>
              <a:gd name="connsiteY764" fmla="*/ 2371172 h 5929200"/>
              <a:gd name="connsiteX765" fmla="*/ 3266074 w 11372400"/>
              <a:gd name="connsiteY765" fmla="*/ 2773690 h 5929200"/>
              <a:gd name="connsiteX766" fmla="*/ 3699460 w 11372400"/>
              <a:gd name="connsiteY766" fmla="*/ 2773690 h 5929200"/>
              <a:gd name="connsiteX767" fmla="*/ 3699460 w 11372400"/>
              <a:gd name="connsiteY767" fmla="*/ 2371172 h 5929200"/>
              <a:gd name="connsiteX768" fmla="*/ 2825386 w 11372400"/>
              <a:gd name="connsiteY768" fmla="*/ 2371172 h 5929200"/>
              <a:gd name="connsiteX769" fmla="*/ 2825386 w 11372400"/>
              <a:gd name="connsiteY769" fmla="*/ 2773690 h 5929200"/>
              <a:gd name="connsiteX770" fmla="*/ 3258772 w 11372400"/>
              <a:gd name="connsiteY770" fmla="*/ 2773690 h 5929200"/>
              <a:gd name="connsiteX771" fmla="*/ 3258772 w 11372400"/>
              <a:gd name="connsiteY771" fmla="*/ 2371172 h 5929200"/>
              <a:gd name="connsiteX772" fmla="*/ 2384699 w 11372400"/>
              <a:gd name="connsiteY772" fmla="*/ 2371172 h 5929200"/>
              <a:gd name="connsiteX773" fmla="*/ 2384699 w 11372400"/>
              <a:gd name="connsiteY773" fmla="*/ 2773690 h 5929200"/>
              <a:gd name="connsiteX774" fmla="*/ 2818085 w 11372400"/>
              <a:gd name="connsiteY774" fmla="*/ 2773690 h 5929200"/>
              <a:gd name="connsiteX775" fmla="*/ 2818085 w 11372400"/>
              <a:gd name="connsiteY775" fmla="*/ 2371172 h 5929200"/>
              <a:gd name="connsiteX776" fmla="*/ 1944011 w 11372400"/>
              <a:gd name="connsiteY776" fmla="*/ 2371172 h 5929200"/>
              <a:gd name="connsiteX777" fmla="*/ 1944011 w 11372400"/>
              <a:gd name="connsiteY777" fmla="*/ 2773690 h 5929200"/>
              <a:gd name="connsiteX778" fmla="*/ 2377397 w 11372400"/>
              <a:gd name="connsiteY778" fmla="*/ 2773690 h 5929200"/>
              <a:gd name="connsiteX779" fmla="*/ 2377397 w 11372400"/>
              <a:gd name="connsiteY779" fmla="*/ 2371172 h 5929200"/>
              <a:gd name="connsiteX780" fmla="*/ 1503321 w 11372400"/>
              <a:gd name="connsiteY780" fmla="*/ 2371172 h 5929200"/>
              <a:gd name="connsiteX781" fmla="*/ 1503321 w 11372400"/>
              <a:gd name="connsiteY781" fmla="*/ 2773690 h 5929200"/>
              <a:gd name="connsiteX782" fmla="*/ 1936709 w 11372400"/>
              <a:gd name="connsiteY782" fmla="*/ 2773690 h 5929200"/>
              <a:gd name="connsiteX783" fmla="*/ 1936709 w 11372400"/>
              <a:gd name="connsiteY783" fmla="*/ 2371172 h 5929200"/>
              <a:gd name="connsiteX784" fmla="*/ 1062633 w 11372400"/>
              <a:gd name="connsiteY784" fmla="*/ 2371172 h 5929200"/>
              <a:gd name="connsiteX785" fmla="*/ 1062633 w 11372400"/>
              <a:gd name="connsiteY785" fmla="*/ 2773690 h 5929200"/>
              <a:gd name="connsiteX786" fmla="*/ 1496019 w 11372400"/>
              <a:gd name="connsiteY786" fmla="*/ 2773690 h 5929200"/>
              <a:gd name="connsiteX787" fmla="*/ 1496019 w 11372400"/>
              <a:gd name="connsiteY787" fmla="*/ 2371172 h 5929200"/>
              <a:gd name="connsiteX788" fmla="*/ 621945 w 11372400"/>
              <a:gd name="connsiteY788" fmla="*/ 2371172 h 5929200"/>
              <a:gd name="connsiteX789" fmla="*/ 621945 w 11372400"/>
              <a:gd name="connsiteY789" fmla="*/ 2773690 h 5929200"/>
              <a:gd name="connsiteX790" fmla="*/ 1055332 w 11372400"/>
              <a:gd name="connsiteY790" fmla="*/ 2773690 h 5929200"/>
              <a:gd name="connsiteX791" fmla="*/ 1055332 w 11372400"/>
              <a:gd name="connsiteY791" fmla="*/ 2371172 h 5929200"/>
              <a:gd name="connsiteX792" fmla="*/ 181257 w 11372400"/>
              <a:gd name="connsiteY792" fmla="*/ 2371172 h 5929200"/>
              <a:gd name="connsiteX793" fmla="*/ 181257 w 11372400"/>
              <a:gd name="connsiteY793" fmla="*/ 2773690 h 5929200"/>
              <a:gd name="connsiteX794" fmla="*/ 614643 w 11372400"/>
              <a:gd name="connsiteY794" fmla="*/ 2773690 h 5929200"/>
              <a:gd name="connsiteX795" fmla="*/ 614643 w 11372400"/>
              <a:gd name="connsiteY795" fmla="*/ 2371172 h 5929200"/>
              <a:gd name="connsiteX796" fmla="*/ 10757766 w 11372400"/>
              <a:gd name="connsiteY796" fmla="*/ 1961352 h 5929200"/>
              <a:gd name="connsiteX797" fmla="*/ 10757766 w 11372400"/>
              <a:gd name="connsiteY797" fmla="*/ 2363870 h 5929200"/>
              <a:gd name="connsiteX798" fmla="*/ 11191152 w 11372400"/>
              <a:gd name="connsiteY798" fmla="*/ 2363870 h 5929200"/>
              <a:gd name="connsiteX799" fmla="*/ 11191152 w 11372400"/>
              <a:gd name="connsiteY799" fmla="*/ 1961352 h 5929200"/>
              <a:gd name="connsiteX800" fmla="*/ 10317078 w 11372400"/>
              <a:gd name="connsiteY800" fmla="*/ 1961352 h 5929200"/>
              <a:gd name="connsiteX801" fmla="*/ 10317078 w 11372400"/>
              <a:gd name="connsiteY801" fmla="*/ 2363870 h 5929200"/>
              <a:gd name="connsiteX802" fmla="*/ 10750464 w 11372400"/>
              <a:gd name="connsiteY802" fmla="*/ 2363870 h 5929200"/>
              <a:gd name="connsiteX803" fmla="*/ 10750464 w 11372400"/>
              <a:gd name="connsiteY803" fmla="*/ 1961352 h 5929200"/>
              <a:gd name="connsiteX804" fmla="*/ 9876390 w 11372400"/>
              <a:gd name="connsiteY804" fmla="*/ 1961352 h 5929200"/>
              <a:gd name="connsiteX805" fmla="*/ 9876390 w 11372400"/>
              <a:gd name="connsiteY805" fmla="*/ 2363870 h 5929200"/>
              <a:gd name="connsiteX806" fmla="*/ 10309776 w 11372400"/>
              <a:gd name="connsiteY806" fmla="*/ 2363870 h 5929200"/>
              <a:gd name="connsiteX807" fmla="*/ 10309776 w 11372400"/>
              <a:gd name="connsiteY807" fmla="*/ 1961352 h 5929200"/>
              <a:gd name="connsiteX808" fmla="*/ 9435702 w 11372400"/>
              <a:gd name="connsiteY808" fmla="*/ 1961352 h 5929200"/>
              <a:gd name="connsiteX809" fmla="*/ 9435702 w 11372400"/>
              <a:gd name="connsiteY809" fmla="*/ 2363870 h 5929200"/>
              <a:gd name="connsiteX810" fmla="*/ 9869088 w 11372400"/>
              <a:gd name="connsiteY810" fmla="*/ 2363870 h 5929200"/>
              <a:gd name="connsiteX811" fmla="*/ 9869088 w 11372400"/>
              <a:gd name="connsiteY811" fmla="*/ 1961352 h 5929200"/>
              <a:gd name="connsiteX812" fmla="*/ 8995014 w 11372400"/>
              <a:gd name="connsiteY812" fmla="*/ 1961352 h 5929200"/>
              <a:gd name="connsiteX813" fmla="*/ 8995014 w 11372400"/>
              <a:gd name="connsiteY813" fmla="*/ 2363870 h 5929200"/>
              <a:gd name="connsiteX814" fmla="*/ 9428400 w 11372400"/>
              <a:gd name="connsiteY814" fmla="*/ 2363870 h 5929200"/>
              <a:gd name="connsiteX815" fmla="*/ 9428400 w 11372400"/>
              <a:gd name="connsiteY815" fmla="*/ 1961352 h 5929200"/>
              <a:gd name="connsiteX816" fmla="*/ 8554326 w 11372400"/>
              <a:gd name="connsiteY816" fmla="*/ 1961352 h 5929200"/>
              <a:gd name="connsiteX817" fmla="*/ 8554326 w 11372400"/>
              <a:gd name="connsiteY817" fmla="*/ 2363870 h 5929200"/>
              <a:gd name="connsiteX818" fmla="*/ 8987712 w 11372400"/>
              <a:gd name="connsiteY818" fmla="*/ 2363870 h 5929200"/>
              <a:gd name="connsiteX819" fmla="*/ 8987712 w 11372400"/>
              <a:gd name="connsiteY819" fmla="*/ 1961352 h 5929200"/>
              <a:gd name="connsiteX820" fmla="*/ 8113638 w 11372400"/>
              <a:gd name="connsiteY820" fmla="*/ 1961352 h 5929200"/>
              <a:gd name="connsiteX821" fmla="*/ 8113638 w 11372400"/>
              <a:gd name="connsiteY821" fmla="*/ 2363870 h 5929200"/>
              <a:gd name="connsiteX822" fmla="*/ 8547024 w 11372400"/>
              <a:gd name="connsiteY822" fmla="*/ 2363870 h 5929200"/>
              <a:gd name="connsiteX823" fmla="*/ 8547024 w 11372400"/>
              <a:gd name="connsiteY823" fmla="*/ 1961352 h 5929200"/>
              <a:gd name="connsiteX824" fmla="*/ 7672950 w 11372400"/>
              <a:gd name="connsiteY824" fmla="*/ 1961352 h 5929200"/>
              <a:gd name="connsiteX825" fmla="*/ 7672950 w 11372400"/>
              <a:gd name="connsiteY825" fmla="*/ 2363870 h 5929200"/>
              <a:gd name="connsiteX826" fmla="*/ 8106336 w 11372400"/>
              <a:gd name="connsiteY826" fmla="*/ 2363870 h 5929200"/>
              <a:gd name="connsiteX827" fmla="*/ 8106336 w 11372400"/>
              <a:gd name="connsiteY827" fmla="*/ 1961352 h 5929200"/>
              <a:gd name="connsiteX828" fmla="*/ 7232262 w 11372400"/>
              <a:gd name="connsiteY828" fmla="*/ 1961352 h 5929200"/>
              <a:gd name="connsiteX829" fmla="*/ 7232262 w 11372400"/>
              <a:gd name="connsiteY829" fmla="*/ 2363870 h 5929200"/>
              <a:gd name="connsiteX830" fmla="*/ 7665648 w 11372400"/>
              <a:gd name="connsiteY830" fmla="*/ 2363870 h 5929200"/>
              <a:gd name="connsiteX831" fmla="*/ 7665648 w 11372400"/>
              <a:gd name="connsiteY831" fmla="*/ 1961352 h 5929200"/>
              <a:gd name="connsiteX832" fmla="*/ 6791574 w 11372400"/>
              <a:gd name="connsiteY832" fmla="*/ 1961352 h 5929200"/>
              <a:gd name="connsiteX833" fmla="*/ 6791574 w 11372400"/>
              <a:gd name="connsiteY833" fmla="*/ 2363870 h 5929200"/>
              <a:gd name="connsiteX834" fmla="*/ 7224960 w 11372400"/>
              <a:gd name="connsiteY834" fmla="*/ 2363870 h 5929200"/>
              <a:gd name="connsiteX835" fmla="*/ 7224960 w 11372400"/>
              <a:gd name="connsiteY835" fmla="*/ 1961352 h 5929200"/>
              <a:gd name="connsiteX836" fmla="*/ 6350886 w 11372400"/>
              <a:gd name="connsiteY836" fmla="*/ 1961352 h 5929200"/>
              <a:gd name="connsiteX837" fmla="*/ 6350886 w 11372400"/>
              <a:gd name="connsiteY837" fmla="*/ 2363870 h 5929200"/>
              <a:gd name="connsiteX838" fmla="*/ 6784272 w 11372400"/>
              <a:gd name="connsiteY838" fmla="*/ 2363870 h 5929200"/>
              <a:gd name="connsiteX839" fmla="*/ 6784272 w 11372400"/>
              <a:gd name="connsiteY839" fmla="*/ 1961352 h 5929200"/>
              <a:gd name="connsiteX840" fmla="*/ 5910198 w 11372400"/>
              <a:gd name="connsiteY840" fmla="*/ 1961352 h 5929200"/>
              <a:gd name="connsiteX841" fmla="*/ 5910198 w 11372400"/>
              <a:gd name="connsiteY841" fmla="*/ 2363870 h 5929200"/>
              <a:gd name="connsiteX842" fmla="*/ 6343584 w 11372400"/>
              <a:gd name="connsiteY842" fmla="*/ 2363870 h 5929200"/>
              <a:gd name="connsiteX843" fmla="*/ 6343584 w 11372400"/>
              <a:gd name="connsiteY843" fmla="*/ 1961352 h 5929200"/>
              <a:gd name="connsiteX844" fmla="*/ 5469511 w 11372400"/>
              <a:gd name="connsiteY844" fmla="*/ 1961352 h 5929200"/>
              <a:gd name="connsiteX845" fmla="*/ 5469511 w 11372400"/>
              <a:gd name="connsiteY845" fmla="*/ 2363870 h 5929200"/>
              <a:gd name="connsiteX846" fmla="*/ 5902896 w 11372400"/>
              <a:gd name="connsiteY846" fmla="*/ 2363870 h 5929200"/>
              <a:gd name="connsiteX847" fmla="*/ 5902896 w 11372400"/>
              <a:gd name="connsiteY847" fmla="*/ 1961352 h 5929200"/>
              <a:gd name="connsiteX848" fmla="*/ 5028826 w 11372400"/>
              <a:gd name="connsiteY848" fmla="*/ 1961352 h 5929200"/>
              <a:gd name="connsiteX849" fmla="*/ 5028826 w 11372400"/>
              <a:gd name="connsiteY849" fmla="*/ 2363870 h 5929200"/>
              <a:gd name="connsiteX850" fmla="*/ 5462211 w 11372400"/>
              <a:gd name="connsiteY850" fmla="*/ 2363870 h 5929200"/>
              <a:gd name="connsiteX851" fmla="*/ 5462211 w 11372400"/>
              <a:gd name="connsiteY851" fmla="*/ 1961352 h 5929200"/>
              <a:gd name="connsiteX852" fmla="*/ 4588140 w 11372400"/>
              <a:gd name="connsiteY852" fmla="*/ 1961352 h 5929200"/>
              <a:gd name="connsiteX853" fmla="*/ 4588140 w 11372400"/>
              <a:gd name="connsiteY853" fmla="*/ 2363870 h 5929200"/>
              <a:gd name="connsiteX854" fmla="*/ 5021524 w 11372400"/>
              <a:gd name="connsiteY854" fmla="*/ 2363870 h 5929200"/>
              <a:gd name="connsiteX855" fmla="*/ 5021524 w 11372400"/>
              <a:gd name="connsiteY855" fmla="*/ 1961352 h 5929200"/>
              <a:gd name="connsiteX856" fmla="*/ 4147451 w 11372400"/>
              <a:gd name="connsiteY856" fmla="*/ 1961352 h 5929200"/>
              <a:gd name="connsiteX857" fmla="*/ 4147451 w 11372400"/>
              <a:gd name="connsiteY857" fmla="*/ 2363870 h 5929200"/>
              <a:gd name="connsiteX858" fmla="*/ 4580836 w 11372400"/>
              <a:gd name="connsiteY858" fmla="*/ 2363870 h 5929200"/>
              <a:gd name="connsiteX859" fmla="*/ 4580836 w 11372400"/>
              <a:gd name="connsiteY859" fmla="*/ 1961352 h 5929200"/>
              <a:gd name="connsiteX860" fmla="*/ 3706762 w 11372400"/>
              <a:gd name="connsiteY860" fmla="*/ 1961352 h 5929200"/>
              <a:gd name="connsiteX861" fmla="*/ 3706762 w 11372400"/>
              <a:gd name="connsiteY861" fmla="*/ 2363870 h 5929200"/>
              <a:gd name="connsiteX862" fmla="*/ 4140150 w 11372400"/>
              <a:gd name="connsiteY862" fmla="*/ 2363870 h 5929200"/>
              <a:gd name="connsiteX863" fmla="*/ 4140150 w 11372400"/>
              <a:gd name="connsiteY863" fmla="*/ 1961352 h 5929200"/>
              <a:gd name="connsiteX864" fmla="*/ 3266074 w 11372400"/>
              <a:gd name="connsiteY864" fmla="*/ 1961352 h 5929200"/>
              <a:gd name="connsiteX865" fmla="*/ 3266074 w 11372400"/>
              <a:gd name="connsiteY865" fmla="*/ 2363870 h 5929200"/>
              <a:gd name="connsiteX866" fmla="*/ 3699460 w 11372400"/>
              <a:gd name="connsiteY866" fmla="*/ 2363870 h 5929200"/>
              <a:gd name="connsiteX867" fmla="*/ 3699460 w 11372400"/>
              <a:gd name="connsiteY867" fmla="*/ 1961352 h 5929200"/>
              <a:gd name="connsiteX868" fmla="*/ 2825386 w 11372400"/>
              <a:gd name="connsiteY868" fmla="*/ 1961352 h 5929200"/>
              <a:gd name="connsiteX869" fmla="*/ 2825386 w 11372400"/>
              <a:gd name="connsiteY869" fmla="*/ 2363870 h 5929200"/>
              <a:gd name="connsiteX870" fmla="*/ 3258772 w 11372400"/>
              <a:gd name="connsiteY870" fmla="*/ 2363870 h 5929200"/>
              <a:gd name="connsiteX871" fmla="*/ 3258772 w 11372400"/>
              <a:gd name="connsiteY871" fmla="*/ 1961352 h 5929200"/>
              <a:gd name="connsiteX872" fmla="*/ 2384699 w 11372400"/>
              <a:gd name="connsiteY872" fmla="*/ 1961352 h 5929200"/>
              <a:gd name="connsiteX873" fmla="*/ 2384699 w 11372400"/>
              <a:gd name="connsiteY873" fmla="*/ 2363870 h 5929200"/>
              <a:gd name="connsiteX874" fmla="*/ 2818085 w 11372400"/>
              <a:gd name="connsiteY874" fmla="*/ 2363870 h 5929200"/>
              <a:gd name="connsiteX875" fmla="*/ 2818085 w 11372400"/>
              <a:gd name="connsiteY875" fmla="*/ 1961352 h 5929200"/>
              <a:gd name="connsiteX876" fmla="*/ 1944011 w 11372400"/>
              <a:gd name="connsiteY876" fmla="*/ 1961352 h 5929200"/>
              <a:gd name="connsiteX877" fmla="*/ 1944011 w 11372400"/>
              <a:gd name="connsiteY877" fmla="*/ 2363870 h 5929200"/>
              <a:gd name="connsiteX878" fmla="*/ 2377397 w 11372400"/>
              <a:gd name="connsiteY878" fmla="*/ 2363870 h 5929200"/>
              <a:gd name="connsiteX879" fmla="*/ 2377397 w 11372400"/>
              <a:gd name="connsiteY879" fmla="*/ 1961352 h 5929200"/>
              <a:gd name="connsiteX880" fmla="*/ 1503321 w 11372400"/>
              <a:gd name="connsiteY880" fmla="*/ 1961352 h 5929200"/>
              <a:gd name="connsiteX881" fmla="*/ 1503321 w 11372400"/>
              <a:gd name="connsiteY881" fmla="*/ 2363870 h 5929200"/>
              <a:gd name="connsiteX882" fmla="*/ 1936709 w 11372400"/>
              <a:gd name="connsiteY882" fmla="*/ 2363870 h 5929200"/>
              <a:gd name="connsiteX883" fmla="*/ 1936709 w 11372400"/>
              <a:gd name="connsiteY883" fmla="*/ 1961352 h 5929200"/>
              <a:gd name="connsiteX884" fmla="*/ 1062633 w 11372400"/>
              <a:gd name="connsiteY884" fmla="*/ 1961352 h 5929200"/>
              <a:gd name="connsiteX885" fmla="*/ 1062633 w 11372400"/>
              <a:gd name="connsiteY885" fmla="*/ 2363870 h 5929200"/>
              <a:gd name="connsiteX886" fmla="*/ 1496019 w 11372400"/>
              <a:gd name="connsiteY886" fmla="*/ 2363870 h 5929200"/>
              <a:gd name="connsiteX887" fmla="*/ 1496019 w 11372400"/>
              <a:gd name="connsiteY887" fmla="*/ 1961352 h 5929200"/>
              <a:gd name="connsiteX888" fmla="*/ 621945 w 11372400"/>
              <a:gd name="connsiteY888" fmla="*/ 1961352 h 5929200"/>
              <a:gd name="connsiteX889" fmla="*/ 621945 w 11372400"/>
              <a:gd name="connsiteY889" fmla="*/ 2363870 h 5929200"/>
              <a:gd name="connsiteX890" fmla="*/ 1055332 w 11372400"/>
              <a:gd name="connsiteY890" fmla="*/ 2363870 h 5929200"/>
              <a:gd name="connsiteX891" fmla="*/ 1055332 w 11372400"/>
              <a:gd name="connsiteY891" fmla="*/ 1961352 h 5929200"/>
              <a:gd name="connsiteX892" fmla="*/ 181257 w 11372400"/>
              <a:gd name="connsiteY892" fmla="*/ 1961352 h 5929200"/>
              <a:gd name="connsiteX893" fmla="*/ 181257 w 11372400"/>
              <a:gd name="connsiteY893" fmla="*/ 2363870 h 5929200"/>
              <a:gd name="connsiteX894" fmla="*/ 614643 w 11372400"/>
              <a:gd name="connsiteY894" fmla="*/ 2363870 h 5929200"/>
              <a:gd name="connsiteX895" fmla="*/ 614643 w 11372400"/>
              <a:gd name="connsiteY895" fmla="*/ 1961352 h 5929200"/>
              <a:gd name="connsiteX896" fmla="*/ 10757766 w 11372400"/>
              <a:gd name="connsiteY896" fmla="*/ 1551533 h 5929200"/>
              <a:gd name="connsiteX897" fmla="*/ 10757766 w 11372400"/>
              <a:gd name="connsiteY897" fmla="*/ 1954050 h 5929200"/>
              <a:gd name="connsiteX898" fmla="*/ 11191152 w 11372400"/>
              <a:gd name="connsiteY898" fmla="*/ 1954050 h 5929200"/>
              <a:gd name="connsiteX899" fmla="*/ 11191152 w 11372400"/>
              <a:gd name="connsiteY899" fmla="*/ 1551533 h 5929200"/>
              <a:gd name="connsiteX900" fmla="*/ 10317078 w 11372400"/>
              <a:gd name="connsiteY900" fmla="*/ 1551533 h 5929200"/>
              <a:gd name="connsiteX901" fmla="*/ 10317078 w 11372400"/>
              <a:gd name="connsiteY901" fmla="*/ 1954050 h 5929200"/>
              <a:gd name="connsiteX902" fmla="*/ 10750464 w 11372400"/>
              <a:gd name="connsiteY902" fmla="*/ 1954050 h 5929200"/>
              <a:gd name="connsiteX903" fmla="*/ 10750464 w 11372400"/>
              <a:gd name="connsiteY903" fmla="*/ 1551533 h 5929200"/>
              <a:gd name="connsiteX904" fmla="*/ 9876390 w 11372400"/>
              <a:gd name="connsiteY904" fmla="*/ 1551533 h 5929200"/>
              <a:gd name="connsiteX905" fmla="*/ 9876390 w 11372400"/>
              <a:gd name="connsiteY905" fmla="*/ 1954050 h 5929200"/>
              <a:gd name="connsiteX906" fmla="*/ 10309776 w 11372400"/>
              <a:gd name="connsiteY906" fmla="*/ 1954050 h 5929200"/>
              <a:gd name="connsiteX907" fmla="*/ 10309776 w 11372400"/>
              <a:gd name="connsiteY907" fmla="*/ 1551533 h 5929200"/>
              <a:gd name="connsiteX908" fmla="*/ 9435702 w 11372400"/>
              <a:gd name="connsiteY908" fmla="*/ 1551533 h 5929200"/>
              <a:gd name="connsiteX909" fmla="*/ 9435702 w 11372400"/>
              <a:gd name="connsiteY909" fmla="*/ 1954050 h 5929200"/>
              <a:gd name="connsiteX910" fmla="*/ 9869088 w 11372400"/>
              <a:gd name="connsiteY910" fmla="*/ 1954050 h 5929200"/>
              <a:gd name="connsiteX911" fmla="*/ 9869088 w 11372400"/>
              <a:gd name="connsiteY911" fmla="*/ 1551533 h 5929200"/>
              <a:gd name="connsiteX912" fmla="*/ 8995014 w 11372400"/>
              <a:gd name="connsiteY912" fmla="*/ 1551533 h 5929200"/>
              <a:gd name="connsiteX913" fmla="*/ 8995014 w 11372400"/>
              <a:gd name="connsiteY913" fmla="*/ 1954050 h 5929200"/>
              <a:gd name="connsiteX914" fmla="*/ 9428400 w 11372400"/>
              <a:gd name="connsiteY914" fmla="*/ 1954050 h 5929200"/>
              <a:gd name="connsiteX915" fmla="*/ 9428400 w 11372400"/>
              <a:gd name="connsiteY915" fmla="*/ 1551533 h 5929200"/>
              <a:gd name="connsiteX916" fmla="*/ 8554326 w 11372400"/>
              <a:gd name="connsiteY916" fmla="*/ 1551533 h 5929200"/>
              <a:gd name="connsiteX917" fmla="*/ 8554326 w 11372400"/>
              <a:gd name="connsiteY917" fmla="*/ 1954050 h 5929200"/>
              <a:gd name="connsiteX918" fmla="*/ 8987712 w 11372400"/>
              <a:gd name="connsiteY918" fmla="*/ 1954050 h 5929200"/>
              <a:gd name="connsiteX919" fmla="*/ 8987712 w 11372400"/>
              <a:gd name="connsiteY919" fmla="*/ 1551533 h 5929200"/>
              <a:gd name="connsiteX920" fmla="*/ 8113638 w 11372400"/>
              <a:gd name="connsiteY920" fmla="*/ 1551533 h 5929200"/>
              <a:gd name="connsiteX921" fmla="*/ 8113638 w 11372400"/>
              <a:gd name="connsiteY921" fmla="*/ 1954050 h 5929200"/>
              <a:gd name="connsiteX922" fmla="*/ 8547024 w 11372400"/>
              <a:gd name="connsiteY922" fmla="*/ 1954050 h 5929200"/>
              <a:gd name="connsiteX923" fmla="*/ 8547024 w 11372400"/>
              <a:gd name="connsiteY923" fmla="*/ 1551533 h 5929200"/>
              <a:gd name="connsiteX924" fmla="*/ 7672950 w 11372400"/>
              <a:gd name="connsiteY924" fmla="*/ 1551533 h 5929200"/>
              <a:gd name="connsiteX925" fmla="*/ 7672950 w 11372400"/>
              <a:gd name="connsiteY925" fmla="*/ 1954050 h 5929200"/>
              <a:gd name="connsiteX926" fmla="*/ 8106336 w 11372400"/>
              <a:gd name="connsiteY926" fmla="*/ 1954050 h 5929200"/>
              <a:gd name="connsiteX927" fmla="*/ 8106336 w 11372400"/>
              <a:gd name="connsiteY927" fmla="*/ 1551533 h 5929200"/>
              <a:gd name="connsiteX928" fmla="*/ 7232262 w 11372400"/>
              <a:gd name="connsiteY928" fmla="*/ 1551533 h 5929200"/>
              <a:gd name="connsiteX929" fmla="*/ 7232262 w 11372400"/>
              <a:gd name="connsiteY929" fmla="*/ 1954050 h 5929200"/>
              <a:gd name="connsiteX930" fmla="*/ 7665648 w 11372400"/>
              <a:gd name="connsiteY930" fmla="*/ 1954050 h 5929200"/>
              <a:gd name="connsiteX931" fmla="*/ 7665648 w 11372400"/>
              <a:gd name="connsiteY931" fmla="*/ 1551533 h 5929200"/>
              <a:gd name="connsiteX932" fmla="*/ 6791574 w 11372400"/>
              <a:gd name="connsiteY932" fmla="*/ 1551533 h 5929200"/>
              <a:gd name="connsiteX933" fmla="*/ 6791574 w 11372400"/>
              <a:gd name="connsiteY933" fmla="*/ 1954050 h 5929200"/>
              <a:gd name="connsiteX934" fmla="*/ 7224960 w 11372400"/>
              <a:gd name="connsiteY934" fmla="*/ 1954050 h 5929200"/>
              <a:gd name="connsiteX935" fmla="*/ 7224960 w 11372400"/>
              <a:gd name="connsiteY935" fmla="*/ 1551533 h 5929200"/>
              <a:gd name="connsiteX936" fmla="*/ 6350886 w 11372400"/>
              <a:gd name="connsiteY936" fmla="*/ 1551533 h 5929200"/>
              <a:gd name="connsiteX937" fmla="*/ 6350886 w 11372400"/>
              <a:gd name="connsiteY937" fmla="*/ 1954050 h 5929200"/>
              <a:gd name="connsiteX938" fmla="*/ 6784272 w 11372400"/>
              <a:gd name="connsiteY938" fmla="*/ 1954050 h 5929200"/>
              <a:gd name="connsiteX939" fmla="*/ 6784272 w 11372400"/>
              <a:gd name="connsiteY939" fmla="*/ 1551533 h 5929200"/>
              <a:gd name="connsiteX940" fmla="*/ 5910198 w 11372400"/>
              <a:gd name="connsiteY940" fmla="*/ 1551533 h 5929200"/>
              <a:gd name="connsiteX941" fmla="*/ 5910198 w 11372400"/>
              <a:gd name="connsiteY941" fmla="*/ 1954050 h 5929200"/>
              <a:gd name="connsiteX942" fmla="*/ 6343584 w 11372400"/>
              <a:gd name="connsiteY942" fmla="*/ 1954050 h 5929200"/>
              <a:gd name="connsiteX943" fmla="*/ 6343584 w 11372400"/>
              <a:gd name="connsiteY943" fmla="*/ 1551533 h 5929200"/>
              <a:gd name="connsiteX944" fmla="*/ 5469511 w 11372400"/>
              <a:gd name="connsiteY944" fmla="*/ 1551533 h 5929200"/>
              <a:gd name="connsiteX945" fmla="*/ 5469511 w 11372400"/>
              <a:gd name="connsiteY945" fmla="*/ 1954050 h 5929200"/>
              <a:gd name="connsiteX946" fmla="*/ 5902896 w 11372400"/>
              <a:gd name="connsiteY946" fmla="*/ 1954050 h 5929200"/>
              <a:gd name="connsiteX947" fmla="*/ 5902896 w 11372400"/>
              <a:gd name="connsiteY947" fmla="*/ 1551533 h 5929200"/>
              <a:gd name="connsiteX948" fmla="*/ 5028826 w 11372400"/>
              <a:gd name="connsiteY948" fmla="*/ 1551533 h 5929200"/>
              <a:gd name="connsiteX949" fmla="*/ 5028826 w 11372400"/>
              <a:gd name="connsiteY949" fmla="*/ 1954050 h 5929200"/>
              <a:gd name="connsiteX950" fmla="*/ 5462211 w 11372400"/>
              <a:gd name="connsiteY950" fmla="*/ 1954050 h 5929200"/>
              <a:gd name="connsiteX951" fmla="*/ 5462211 w 11372400"/>
              <a:gd name="connsiteY951" fmla="*/ 1551533 h 5929200"/>
              <a:gd name="connsiteX952" fmla="*/ 4588140 w 11372400"/>
              <a:gd name="connsiteY952" fmla="*/ 1551533 h 5929200"/>
              <a:gd name="connsiteX953" fmla="*/ 4588140 w 11372400"/>
              <a:gd name="connsiteY953" fmla="*/ 1954050 h 5929200"/>
              <a:gd name="connsiteX954" fmla="*/ 5021524 w 11372400"/>
              <a:gd name="connsiteY954" fmla="*/ 1954050 h 5929200"/>
              <a:gd name="connsiteX955" fmla="*/ 5021524 w 11372400"/>
              <a:gd name="connsiteY955" fmla="*/ 1551533 h 5929200"/>
              <a:gd name="connsiteX956" fmla="*/ 4147451 w 11372400"/>
              <a:gd name="connsiteY956" fmla="*/ 1551533 h 5929200"/>
              <a:gd name="connsiteX957" fmla="*/ 4147451 w 11372400"/>
              <a:gd name="connsiteY957" fmla="*/ 1954050 h 5929200"/>
              <a:gd name="connsiteX958" fmla="*/ 4580836 w 11372400"/>
              <a:gd name="connsiteY958" fmla="*/ 1954050 h 5929200"/>
              <a:gd name="connsiteX959" fmla="*/ 4580836 w 11372400"/>
              <a:gd name="connsiteY959" fmla="*/ 1551533 h 5929200"/>
              <a:gd name="connsiteX960" fmla="*/ 3706762 w 11372400"/>
              <a:gd name="connsiteY960" fmla="*/ 1551533 h 5929200"/>
              <a:gd name="connsiteX961" fmla="*/ 3706762 w 11372400"/>
              <a:gd name="connsiteY961" fmla="*/ 1954050 h 5929200"/>
              <a:gd name="connsiteX962" fmla="*/ 4140150 w 11372400"/>
              <a:gd name="connsiteY962" fmla="*/ 1954050 h 5929200"/>
              <a:gd name="connsiteX963" fmla="*/ 4140150 w 11372400"/>
              <a:gd name="connsiteY963" fmla="*/ 1551533 h 5929200"/>
              <a:gd name="connsiteX964" fmla="*/ 3266074 w 11372400"/>
              <a:gd name="connsiteY964" fmla="*/ 1551533 h 5929200"/>
              <a:gd name="connsiteX965" fmla="*/ 3266074 w 11372400"/>
              <a:gd name="connsiteY965" fmla="*/ 1954050 h 5929200"/>
              <a:gd name="connsiteX966" fmla="*/ 3699460 w 11372400"/>
              <a:gd name="connsiteY966" fmla="*/ 1954050 h 5929200"/>
              <a:gd name="connsiteX967" fmla="*/ 3699460 w 11372400"/>
              <a:gd name="connsiteY967" fmla="*/ 1551533 h 5929200"/>
              <a:gd name="connsiteX968" fmla="*/ 2825386 w 11372400"/>
              <a:gd name="connsiteY968" fmla="*/ 1551533 h 5929200"/>
              <a:gd name="connsiteX969" fmla="*/ 2825386 w 11372400"/>
              <a:gd name="connsiteY969" fmla="*/ 1954050 h 5929200"/>
              <a:gd name="connsiteX970" fmla="*/ 3258772 w 11372400"/>
              <a:gd name="connsiteY970" fmla="*/ 1954050 h 5929200"/>
              <a:gd name="connsiteX971" fmla="*/ 3258772 w 11372400"/>
              <a:gd name="connsiteY971" fmla="*/ 1551533 h 5929200"/>
              <a:gd name="connsiteX972" fmla="*/ 2384699 w 11372400"/>
              <a:gd name="connsiteY972" fmla="*/ 1551533 h 5929200"/>
              <a:gd name="connsiteX973" fmla="*/ 2384699 w 11372400"/>
              <a:gd name="connsiteY973" fmla="*/ 1954050 h 5929200"/>
              <a:gd name="connsiteX974" fmla="*/ 2818085 w 11372400"/>
              <a:gd name="connsiteY974" fmla="*/ 1954050 h 5929200"/>
              <a:gd name="connsiteX975" fmla="*/ 2818085 w 11372400"/>
              <a:gd name="connsiteY975" fmla="*/ 1551533 h 5929200"/>
              <a:gd name="connsiteX976" fmla="*/ 1944011 w 11372400"/>
              <a:gd name="connsiteY976" fmla="*/ 1551533 h 5929200"/>
              <a:gd name="connsiteX977" fmla="*/ 1944011 w 11372400"/>
              <a:gd name="connsiteY977" fmla="*/ 1954050 h 5929200"/>
              <a:gd name="connsiteX978" fmla="*/ 2377397 w 11372400"/>
              <a:gd name="connsiteY978" fmla="*/ 1954050 h 5929200"/>
              <a:gd name="connsiteX979" fmla="*/ 2377397 w 11372400"/>
              <a:gd name="connsiteY979" fmla="*/ 1551533 h 5929200"/>
              <a:gd name="connsiteX980" fmla="*/ 1503321 w 11372400"/>
              <a:gd name="connsiteY980" fmla="*/ 1551533 h 5929200"/>
              <a:gd name="connsiteX981" fmla="*/ 1503321 w 11372400"/>
              <a:gd name="connsiteY981" fmla="*/ 1954050 h 5929200"/>
              <a:gd name="connsiteX982" fmla="*/ 1936709 w 11372400"/>
              <a:gd name="connsiteY982" fmla="*/ 1954050 h 5929200"/>
              <a:gd name="connsiteX983" fmla="*/ 1936709 w 11372400"/>
              <a:gd name="connsiteY983" fmla="*/ 1551533 h 5929200"/>
              <a:gd name="connsiteX984" fmla="*/ 1062633 w 11372400"/>
              <a:gd name="connsiteY984" fmla="*/ 1551533 h 5929200"/>
              <a:gd name="connsiteX985" fmla="*/ 1062633 w 11372400"/>
              <a:gd name="connsiteY985" fmla="*/ 1954050 h 5929200"/>
              <a:gd name="connsiteX986" fmla="*/ 1496019 w 11372400"/>
              <a:gd name="connsiteY986" fmla="*/ 1954050 h 5929200"/>
              <a:gd name="connsiteX987" fmla="*/ 1496019 w 11372400"/>
              <a:gd name="connsiteY987" fmla="*/ 1551533 h 5929200"/>
              <a:gd name="connsiteX988" fmla="*/ 621945 w 11372400"/>
              <a:gd name="connsiteY988" fmla="*/ 1551533 h 5929200"/>
              <a:gd name="connsiteX989" fmla="*/ 621945 w 11372400"/>
              <a:gd name="connsiteY989" fmla="*/ 1954050 h 5929200"/>
              <a:gd name="connsiteX990" fmla="*/ 1055332 w 11372400"/>
              <a:gd name="connsiteY990" fmla="*/ 1954050 h 5929200"/>
              <a:gd name="connsiteX991" fmla="*/ 1055332 w 11372400"/>
              <a:gd name="connsiteY991" fmla="*/ 1551533 h 5929200"/>
              <a:gd name="connsiteX992" fmla="*/ 181257 w 11372400"/>
              <a:gd name="connsiteY992" fmla="*/ 1551533 h 5929200"/>
              <a:gd name="connsiteX993" fmla="*/ 181257 w 11372400"/>
              <a:gd name="connsiteY993" fmla="*/ 1954050 h 5929200"/>
              <a:gd name="connsiteX994" fmla="*/ 614643 w 11372400"/>
              <a:gd name="connsiteY994" fmla="*/ 1954050 h 5929200"/>
              <a:gd name="connsiteX995" fmla="*/ 614643 w 11372400"/>
              <a:gd name="connsiteY995" fmla="*/ 1551533 h 5929200"/>
              <a:gd name="connsiteX996" fmla="*/ 10757766 w 11372400"/>
              <a:gd name="connsiteY996" fmla="*/ 1141713 h 5929200"/>
              <a:gd name="connsiteX997" fmla="*/ 10757766 w 11372400"/>
              <a:gd name="connsiteY997" fmla="*/ 1544231 h 5929200"/>
              <a:gd name="connsiteX998" fmla="*/ 11191152 w 11372400"/>
              <a:gd name="connsiteY998" fmla="*/ 1544231 h 5929200"/>
              <a:gd name="connsiteX999" fmla="*/ 11191152 w 11372400"/>
              <a:gd name="connsiteY999" fmla="*/ 1141713 h 5929200"/>
              <a:gd name="connsiteX1000" fmla="*/ 10317078 w 11372400"/>
              <a:gd name="connsiteY1000" fmla="*/ 1141713 h 5929200"/>
              <a:gd name="connsiteX1001" fmla="*/ 10317078 w 11372400"/>
              <a:gd name="connsiteY1001" fmla="*/ 1544231 h 5929200"/>
              <a:gd name="connsiteX1002" fmla="*/ 10750464 w 11372400"/>
              <a:gd name="connsiteY1002" fmla="*/ 1544231 h 5929200"/>
              <a:gd name="connsiteX1003" fmla="*/ 10750464 w 11372400"/>
              <a:gd name="connsiteY1003" fmla="*/ 1141713 h 5929200"/>
              <a:gd name="connsiteX1004" fmla="*/ 9876390 w 11372400"/>
              <a:gd name="connsiteY1004" fmla="*/ 1141713 h 5929200"/>
              <a:gd name="connsiteX1005" fmla="*/ 9876390 w 11372400"/>
              <a:gd name="connsiteY1005" fmla="*/ 1544231 h 5929200"/>
              <a:gd name="connsiteX1006" fmla="*/ 10309776 w 11372400"/>
              <a:gd name="connsiteY1006" fmla="*/ 1544231 h 5929200"/>
              <a:gd name="connsiteX1007" fmla="*/ 10309776 w 11372400"/>
              <a:gd name="connsiteY1007" fmla="*/ 1141713 h 5929200"/>
              <a:gd name="connsiteX1008" fmla="*/ 9435702 w 11372400"/>
              <a:gd name="connsiteY1008" fmla="*/ 1141713 h 5929200"/>
              <a:gd name="connsiteX1009" fmla="*/ 9435702 w 11372400"/>
              <a:gd name="connsiteY1009" fmla="*/ 1544231 h 5929200"/>
              <a:gd name="connsiteX1010" fmla="*/ 9869088 w 11372400"/>
              <a:gd name="connsiteY1010" fmla="*/ 1544231 h 5929200"/>
              <a:gd name="connsiteX1011" fmla="*/ 9869088 w 11372400"/>
              <a:gd name="connsiteY1011" fmla="*/ 1141713 h 5929200"/>
              <a:gd name="connsiteX1012" fmla="*/ 8995014 w 11372400"/>
              <a:gd name="connsiteY1012" fmla="*/ 1141713 h 5929200"/>
              <a:gd name="connsiteX1013" fmla="*/ 8995014 w 11372400"/>
              <a:gd name="connsiteY1013" fmla="*/ 1544231 h 5929200"/>
              <a:gd name="connsiteX1014" fmla="*/ 9428400 w 11372400"/>
              <a:gd name="connsiteY1014" fmla="*/ 1544231 h 5929200"/>
              <a:gd name="connsiteX1015" fmla="*/ 9428400 w 11372400"/>
              <a:gd name="connsiteY1015" fmla="*/ 1141713 h 5929200"/>
              <a:gd name="connsiteX1016" fmla="*/ 8554326 w 11372400"/>
              <a:gd name="connsiteY1016" fmla="*/ 1141713 h 5929200"/>
              <a:gd name="connsiteX1017" fmla="*/ 8554326 w 11372400"/>
              <a:gd name="connsiteY1017" fmla="*/ 1544231 h 5929200"/>
              <a:gd name="connsiteX1018" fmla="*/ 8987712 w 11372400"/>
              <a:gd name="connsiteY1018" fmla="*/ 1544231 h 5929200"/>
              <a:gd name="connsiteX1019" fmla="*/ 8987712 w 11372400"/>
              <a:gd name="connsiteY1019" fmla="*/ 1141713 h 5929200"/>
              <a:gd name="connsiteX1020" fmla="*/ 8113638 w 11372400"/>
              <a:gd name="connsiteY1020" fmla="*/ 1141713 h 5929200"/>
              <a:gd name="connsiteX1021" fmla="*/ 8113638 w 11372400"/>
              <a:gd name="connsiteY1021" fmla="*/ 1544231 h 5929200"/>
              <a:gd name="connsiteX1022" fmla="*/ 8547024 w 11372400"/>
              <a:gd name="connsiteY1022" fmla="*/ 1544231 h 5929200"/>
              <a:gd name="connsiteX1023" fmla="*/ 8547024 w 11372400"/>
              <a:gd name="connsiteY1023" fmla="*/ 1141713 h 5929200"/>
              <a:gd name="connsiteX1024" fmla="*/ 7672950 w 11372400"/>
              <a:gd name="connsiteY1024" fmla="*/ 1141713 h 5929200"/>
              <a:gd name="connsiteX1025" fmla="*/ 7672950 w 11372400"/>
              <a:gd name="connsiteY1025" fmla="*/ 1544231 h 5929200"/>
              <a:gd name="connsiteX1026" fmla="*/ 8106336 w 11372400"/>
              <a:gd name="connsiteY1026" fmla="*/ 1544231 h 5929200"/>
              <a:gd name="connsiteX1027" fmla="*/ 8106336 w 11372400"/>
              <a:gd name="connsiteY1027" fmla="*/ 1141713 h 5929200"/>
              <a:gd name="connsiteX1028" fmla="*/ 7232262 w 11372400"/>
              <a:gd name="connsiteY1028" fmla="*/ 1141713 h 5929200"/>
              <a:gd name="connsiteX1029" fmla="*/ 7232262 w 11372400"/>
              <a:gd name="connsiteY1029" fmla="*/ 1544231 h 5929200"/>
              <a:gd name="connsiteX1030" fmla="*/ 7665648 w 11372400"/>
              <a:gd name="connsiteY1030" fmla="*/ 1544231 h 5929200"/>
              <a:gd name="connsiteX1031" fmla="*/ 7665648 w 11372400"/>
              <a:gd name="connsiteY1031" fmla="*/ 1141713 h 5929200"/>
              <a:gd name="connsiteX1032" fmla="*/ 6791574 w 11372400"/>
              <a:gd name="connsiteY1032" fmla="*/ 1141713 h 5929200"/>
              <a:gd name="connsiteX1033" fmla="*/ 6791574 w 11372400"/>
              <a:gd name="connsiteY1033" fmla="*/ 1544231 h 5929200"/>
              <a:gd name="connsiteX1034" fmla="*/ 7224960 w 11372400"/>
              <a:gd name="connsiteY1034" fmla="*/ 1544231 h 5929200"/>
              <a:gd name="connsiteX1035" fmla="*/ 7224960 w 11372400"/>
              <a:gd name="connsiteY1035" fmla="*/ 1141713 h 5929200"/>
              <a:gd name="connsiteX1036" fmla="*/ 6350886 w 11372400"/>
              <a:gd name="connsiteY1036" fmla="*/ 1141713 h 5929200"/>
              <a:gd name="connsiteX1037" fmla="*/ 6350886 w 11372400"/>
              <a:gd name="connsiteY1037" fmla="*/ 1544231 h 5929200"/>
              <a:gd name="connsiteX1038" fmla="*/ 6784272 w 11372400"/>
              <a:gd name="connsiteY1038" fmla="*/ 1544231 h 5929200"/>
              <a:gd name="connsiteX1039" fmla="*/ 6784272 w 11372400"/>
              <a:gd name="connsiteY1039" fmla="*/ 1141713 h 5929200"/>
              <a:gd name="connsiteX1040" fmla="*/ 5910198 w 11372400"/>
              <a:gd name="connsiteY1040" fmla="*/ 1141713 h 5929200"/>
              <a:gd name="connsiteX1041" fmla="*/ 5910198 w 11372400"/>
              <a:gd name="connsiteY1041" fmla="*/ 1544231 h 5929200"/>
              <a:gd name="connsiteX1042" fmla="*/ 6343584 w 11372400"/>
              <a:gd name="connsiteY1042" fmla="*/ 1544231 h 5929200"/>
              <a:gd name="connsiteX1043" fmla="*/ 6343584 w 11372400"/>
              <a:gd name="connsiteY1043" fmla="*/ 1141713 h 5929200"/>
              <a:gd name="connsiteX1044" fmla="*/ 5469511 w 11372400"/>
              <a:gd name="connsiteY1044" fmla="*/ 1141713 h 5929200"/>
              <a:gd name="connsiteX1045" fmla="*/ 5469511 w 11372400"/>
              <a:gd name="connsiteY1045" fmla="*/ 1544231 h 5929200"/>
              <a:gd name="connsiteX1046" fmla="*/ 5902896 w 11372400"/>
              <a:gd name="connsiteY1046" fmla="*/ 1544231 h 5929200"/>
              <a:gd name="connsiteX1047" fmla="*/ 5902896 w 11372400"/>
              <a:gd name="connsiteY1047" fmla="*/ 1141713 h 5929200"/>
              <a:gd name="connsiteX1048" fmla="*/ 5028826 w 11372400"/>
              <a:gd name="connsiteY1048" fmla="*/ 1141713 h 5929200"/>
              <a:gd name="connsiteX1049" fmla="*/ 5028826 w 11372400"/>
              <a:gd name="connsiteY1049" fmla="*/ 1544231 h 5929200"/>
              <a:gd name="connsiteX1050" fmla="*/ 5462211 w 11372400"/>
              <a:gd name="connsiteY1050" fmla="*/ 1544231 h 5929200"/>
              <a:gd name="connsiteX1051" fmla="*/ 5462211 w 11372400"/>
              <a:gd name="connsiteY1051" fmla="*/ 1141713 h 5929200"/>
              <a:gd name="connsiteX1052" fmla="*/ 4588140 w 11372400"/>
              <a:gd name="connsiteY1052" fmla="*/ 1141713 h 5929200"/>
              <a:gd name="connsiteX1053" fmla="*/ 4588140 w 11372400"/>
              <a:gd name="connsiteY1053" fmla="*/ 1544231 h 5929200"/>
              <a:gd name="connsiteX1054" fmla="*/ 5021524 w 11372400"/>
              <a:gd name="connsiteY1054" fmla="*/ 1544231 h 5929200"/>
              <a:gd name="connsiteX1055" fmla="*/ 5021524 w 11372400"/>
              <a:gd name="connsiteY1055" fmla="*/ 1141713 h 5929200"/>
              <a:gd name="connsiteX1056" fmla="*/ 4147451 w 11372400"/>
              <a:gd name="connsiteY1056" fmla="*/ 1141713 h 5929200"/>
              <a:gd name="connsiteX1057" fmla="*/ 4147451 w 11372400"/>
              <a:gd name="connsiteY1057" fmla="*/ 1544231 h 5929200"/>
              <a:gd name="connsiteX1058" fmla="*/ 4580836 w 11372400"/>
              <a:gd name="connsiteY1058" fmla="*/ 1544231 h 5929200"/>
              <a:gd name="connsiteX1059" fmla="*/ 4580836 w 11372400"/>
              <a:gd name="connsiteY1059" fmla="*/ 1141713 h 5929200"/>
              <a:gd name="connsiteX1060" fmla="*/ 3706762 w 11372400"/>
              <a:gd name="connsiteY1060" fmla="*/ 1141713 h 5929200"/>
              <a:gd name="connsiteX1061" fmla="*/ 3706762 w 11372400"/>
              <a:gd name="connsiteY1061" fmla="*/ 1544231 h 5929200"/>
              <a:gd name="connsiteX1062" fmla="*/ 4140150 w 11372400"/>
              <a:gd name="connsiteY1062" fmla="*/ 1544231 h 5929200"/>
              <a:gd name="connsiteX1063" fmla="*/ 4140150 w 11372400"/>
              <a:gd name="connsiteY1063" fmla="*/ 1141713 h 5929200"/>
              <a:gd name="connsiteX1064" fmla="*/ 3266074 w 11372400"/>
              <a:gd name="connsiteY1064" fmla="*/ 1141713 h 5929200"/>
              <a:gd name="connsiteX1065" fmla="*/ 3266074 w 11372400"/>
              <a:gd name="connsiteY1065" fmla="*/ 1544231 h 5929200"/>
              <a:gd name="connsiteX1066" fmla="*/ 3699460 w 11372400"/>
              <a:gd name="connsiteY1066" fmla="*/ 1544231 h 5929200"/>
              <a:gd name="connsiteX1067" fmla="*/ 3699460 w 11372400"/>
              <a:gd name="connsiteY1067" fmla="*/ 1141713 h 5929200"/>
              <a:gd name="connsiteX1068" fmla="*/ 2825386 w 11372400"/>
              <a:gd name="connsiteY1068" fmla="*/ 1141713 h 5929200"/>
              <a:gd name="connsiteX1069" fmla="*/ 2825386 w 11372400"/>
              <a:gd name="connsiteY1069" fmla="*/ 1544231 h 5929200"/>
              <a:gd name="connsiteX1070" fmla="*/ 3258772 w 11372400"/>
              <a:gd name="connsiteY1070" fmla="*/ 1544231 h 5929200"/>
              <a:gd name="connsiteX1071" fmla="*/ 3258772 w 11372400"/>
              <a:gd name="connsiteY1071" fmla="*/ 1141713 h 5929200"/>
              <a:gd name="connsiteX1072" fmla="*/ 2384699 w 11372400"/>
              <a:gd name="connsiteY1072" fmla="*/ 1141713 h 5929200"/>
              <a:gd name="connsiteX1073" fmla="*/ 2384699 w 11372400"/>
              <a:gd name="connsiteY1073" fmla="*/ 1544231 h 5929200"/>
              <a:gd name="connsiteX1074" fmla="*/ 2818085 w 11372400"/>
              <a:gd name="connsiteY1074" fmla="*/ 1544231 h 5929200"/>
              <a:gd name="connsiteX1075" fmla="*/ 2818085 w 11372400"/>
              <a:gd name="connsiteY1075" fmla="*/ 1141713 h 5929200"/>
              <a:gd name="connsiteX1076" fmla="*/ 1944011 w 11372400"/>
              <a:gd name="connsiteY1076" fmla="*/ 1141713 h 5929200"/>
              <a:gd name="connsiteX1077" fmla="*/ 1944011 w 11372400"/>
              <a:gd name="connsiteY1077" fmla="*/ 1544231 h 5929200"/>
              <a:gd name="connsiteX1078" fmla="*/ 2377397 w 11372400"/>
              <a:gd name="connsiteY1078" fmla="*/ 1544231 h 5929200"/>
              <a:gd name="connsiteX1079" fmla="*/ 2377397 w 11372400"/>
              <a:gd name="connsiteY1079" fmla="*/ 1141713 h 5929200"/>
              <a:gd name="connsiteX1080" fmla="*/ 1503321 w 11372400"/>
              <a:gd name="connsiteY1080" fmla="*/ 1141713 h 5929200"/>
              <a:gd name="connsiteX1081" fmla="*/ 1503321 w 11372400"/>
              <a:gd name="connsiteY1081" fmla="*/ 1544231 h 5929200"/>
              <a:gd name="connsiteX1082" fmla="*/ 1936709 w 11372400"/>
              <a:gd name="connsiteY1082" fmla="*/ 1544231 h 5929200"/>
              <a:gd name="connsiteX1083" fmla="*/ 1936709 w 11372400"/>
              <a:gd name="connsiteY1083" fmla="*/ 1141713 h 5929200"/>
              <a:gd name="connsiteX1084" fmla="*/ 1062633 w 11372400"/>
              <a:gd name="connsiteY1084" fmla="*/ 1141713 h 5929200"/>
              <a:gd name="connsiteX1085" fmla="*/ 1062633 w 11372400"/>
              <a:gd name="connsiteY1085" fmla="*/ 1544231 h 5929200"/>
              <a:gd name="connsiteX1086" fmla="*/ 1496019 w 11372400"/>
              <a:gd name="connsiteY1086" fmla="*/ 1544231 h 5929200"/>
              <a:gd name="connsiteX1087" fmla="*/ 1496019 w 11372400"/>
              <a:gd name="connsiteY1087" fmla="*/ 1141713 h 5929200"/>
              <a:gd name="connsiteX1088" fmla="*/ 621945 w 11372400"/>
              <a:gd name="connsiteY1088" fmla="*/ 1141713 h 5929200"/>
              <a:gd name="connsiteX1089" fmla="*/ 621945 w 11372400"/>
              <a:gd name="connsiteY1089" fmla="*/ 1544231 h 5929200"/>
              <a:gd name="connsiteX1090" fmla="*/ 1055332 w 11372400"/>
              <a:gd name="connsiteY1090" fmla="*/ 1544231 h 5929200"/>
              <a:gd name="connsiteX1091" fmla="*/ 1055332 w 11372400"/>
              <a:gd name="connsiteY1091" fmla="*/ 1141713 h 5929200"/>
              <a:gd name="connsiteX1092" fmla="*/ 181257 w 11372400"/>
              <a:gd name="connsiteY1092" fmla="*/ 1141713 h 5929200"/>
              <a:gd name="connsiteX1093" fmla="*/ 181257 w 11372400"/>
              <a:gd name="connsiteY1093" fmla="*/ 1544231 h 5929200"/>
              <a:gd name="connsiteX1094" fmla="*/ 614643 w 11372400"/>
              <a:gd name="connsiteY1094" fmla="*/ 1544231 h 5929200"/>
              <a:gd name="connsiteX1095" fmla="*/ 614643 w 11372400"/>
              <a:gd name="connsiteY1095" fmla="*/ 1141713 h 5929200"/>
              <a:gd name="connsiteX1096" fmla="*/ 10757766 w 11372400"/>
              <a:gd name="connsiteY1096" fmla="*/ 731893 h 5929200"/>
              <a:gd name="connsiteX1097" fmla="*/ 10757766 w 11372400"/>
              <a:gd name="connsiteY1097" fmla="*/ 1134411 h 5929200"/>
              <a:gd name="connsiteX1098" fmla="*/ 11191152 w 11372400"/>
              <a:gd name="connsiteY1098" fmla="*/ 1134411 h 5929200"/>
              <a:gd name="connsiteX1099" fmla="*/ 11191152 w 11372400"/>
              <a:gd name="connsiteY1099" fmla="*/ 731893 h 5929200"/>
              <a:gd name="connsiteX1100" fmla="*/ 10317078 w 11372400"/>
              <a:gd name="connsiteY1100" fmla="*/ 731893 h 5929200"/>
              <a:gd name="connsiteX1101" fmla="*/ 10317078 w 11372400"/>
              <a:gd name="connsiteY1101" fmla="*/ 1134411 h 5929200"/>
              <a:gd name="connsiteX1102" fmla="*/ 10750464 w 11372400"/>
              <a:gd name="connsiteY1102" fmla="*/ 1134411 h 5929200"/>
              <a:gd name="connsiteX1103" fmla="*/ 10750464 w 11372400"/>
              <a:gd name="connsiteY1103" fmla="*/ 731893 h 5929200"/>
              <a:gd name="connsiteX1104" fmla="*/ 9876390 w 11372400"/>
              <a:gd name="connsiteY1104" fmla="*/ 731893 h 5929200"/>
              <a:gd name="connsiteX1105" fmla="*/ 9876390 w 11372400"/>
              <a:gd name="connsiteY1105" fmla="*/ 1134411 h 5929200"/>
              <a:gd name="connsiteX1106" fmla="*/ 10309776 w 11372400"/>
              <a:gd name="connsiteY1106" fmla="*/ 1134411 h 5929200"/>
              <a:gd name="connsiteX1107" fmla="*/ 10309776 w 11372400"/>
              <a:gd name="connsiteY1107" fmla="*/ 731893 h 5929200"/>
              <a:gd name="connsiteX1108" fmla="*/ 9435702 w 11372400"/>
              <a:gd name="connsiteY1108" fmla="*/ 731893 h 5929200"/>
              <a:gd name="connsiteX1109" fmla="*/ 9435702 w 11372400"/>
              <a:gd name="connsiteY1109" fmla="*/ 1134411 h 5929200"/>
              <a:gd name="connsiteX1110" fmla="*/ 9869088 w 11372400"/>
              <a:gd name="connsiteY1110" fmla="*/ 1134411 h 5929200"/>
              <a:gd name="connsiteX1111" fmla="*/ 9869088 w 11372400"/>
              <a:gd name="connsiteY1111" fmla="*/ 731893 h 5929200"/>
              <a:gd name="connsiteX1112" fmla="*/ 8995014 w 11372400"/>
              <a:gd name="connsiteY1112" fmla="*/ 731893 h 5929200"/>
              <a:gd name="connsiteX1113" fmla="*/ 8995014 w 11372400"/>
              <a:gd name="connsiteY1113" fmla="*/ 1134411 h 5929200"/>
              <a:gd name="connsiteX1114" fmla="*/ 9428400 w 11372400"/>
              <a:gd name="connsiteY1114" fmla="*/ 1134411 h 5929200"/>
              <a:gd name="connsiteX1115" fmla="*/ 9428400 w 11372400"/>
              <a:gd name="connsiteY1115" fmla="*/ 731893 h 5929200"/>
              <a:gd name="connsiteX1116" fmla="*/ 8554326 w 11372400"/>
              <a:gd name="connsiteY1116" fmla="*/ 731893 h 5929200"/>
              <a:gd name="connsiteX1117" fmla="*/ 8554326 w 11372400"/>
              <a:gd name="connsiteY1117" fmla="*/ 1134411 h 5929200"/>
              <a:gd name="connsiteX1118" fmla="*/ 8987712 w 11372400"/>
              <a:gd name="connsiteY1118" fmla="*/ 1134411 h 5929200"/>
              <a:gd name="connsiteX1119" fmla="*/ 8987712 w 11372400"/>
              <a:gd name="connsiteY1119" fmla="*/ 731893 h 5929200"/>
              <a:gd name="connsiteX1120" fmla="*/ 8113638 w 11372400"/>
              <a:gd name="connsiteY1120" fmla="*/ 731893 h 5929200"/>
              <a:gd name="connsiteX1121" fmla="*/ 8113638 w 11372400"/>
              <a:gd name="connsiteY1121" fmla="*/ 1134411 h 5929200"/>
              <a:gd name="connsiteX1122" fmla="*/ 8547024 w 11372400"/>
              <a:gd name="connsiteY1122" fmla="*/ 1134411 h 5929200"/>
              <a:gd name="connsiteX1123" fmla="*/ 8547024 w 11372400"/>
              <a:gd name="connsiteY1123" fmla="*/ 731893 h 5929200"/>
              <a:gd name="connsiteX1124" fmla="*/ 7672950 w 11372400"/>
              <a:gd name="connsiteY1124" fmla="*/ 731893 h 5929200"/>
              <a:gd name="connsiteX1125" fmla="*/ 7672950 w 11372400"/>
              <a:gd name="connsiteY1125" fmla="*/ 1134411 h 5929200"/>
              <a:gd name="connsiteX1126" fmla="*/ 8106336 w 11372400"/>
              <a:gd name="connsiteY1126" fmla="*/ 1134411 h 5929200"/>
              <a:gd name="connsiteX1127" fmla="*/ 8106336 w 11372400"/>
              <a:gd name="connsiteY1127" fmla="*/ 731893 h 5929200"/>
              <a:gd name="connsiteX1128" fmla="*/ 7232262 w 11372400"/>
              <a:gd name="connsiteY1128" fmla="*/ 731893 h 5929200"/>
              <a:gd name="connsiteX1129" fmla="*/ 7232262 w 11372400"/>
              <a:gd name="connsiteY1129" fmla="*/ 1134411 h 5929200"/>
              <a:gd name="connsiteX1130" fmla="*/ 7665648 w 11372400"/>
              <a:gd name="connsiteY1130" fmla="*/ 1134411 h 5929200"/>
              <a:gd name="connsiteX1131" fmla="*/ 7665648 w 11372400"/>
              <a:gd name="connsiteY1131" fmla="*/ 731893 h 5929200"/>
              <a:gd name="connsiteX1132" fmla="*/ 6791574 w 11372400"/>
              <a:gd name="connsiteY1132" fmla="*/ 731893 h 5929200"/>
              <a:gd name="connsiteX1133" fmla="*/ 6791574 w 11372400"/>
              <a:gd name="connsiteY1133" fmla="*/ 1134411 h 5929200"/>
              <a:gd name="connsiteX1134" fmla="*/ 7224960 w 11372400"/>
              <a:gd name="connsiteY1134" fmla="*/ 1134411 h 5929200"/>
              <a:gd name="connsiteX1135" fmla="*/ 7224960 w 11372400"/>
              <a:gd name="connsiteY1135" fmla="*/ 731893 h 5929200"/>
              <a:gd name="connsiteX1136" fmla="*/ 6350886 w 11372400"/>
              <a:gd name="connsiteY1136" fmla="*/ 731893 h 5929200"/>
              <a:gd name="connsiteX1137" fmla="*/ 6350886 w 11372400"/>
              <a:gd name="connsiteY1137" fmla="*/ 1134411 h 5929200"/>
              <a:gd name="connsiteX1138" fmla="*/ 6784272 w 11372400"/>
              <a:gd name="connsiteY1138" fmla="*/ 1134411 h 5929200"/>
              <a:gd name="connsiteX1139" fmla="*/ 6784272 w 11372400"/>
              <a:gd name="connsiteY1139" fmla="*/ 731893 h 5929200"/>
              <a:gd name="connsiteX1140" fmla="*/ 5910198 w 11372400"/>
              <a:gd name="connsiteY1140" fmla="*/ 731893 h 5929200"/>
              <a:gd name="connsiteX1141" fmla="*/ 5910198 w 11372400"/>
              <a:gd name="connsiteY1141" fmla="*/ 1134411 h 5929200"/>
              <a:gd name="connsiteX1142" fmla="*/ 6343584 w 11372400"/>
              <a:gd name="connsiteY1142" fmla="*/ 1134411 h 5929200"/>
              <a:gd name="connsiteX1143" fmla="*/ 6343584 w 11372400"/>
              <a:gd name="connsiteY1143" fmla="*/ 731893 h 5929200"/>
              <a:gd name="connsiteX1144" fmla="*/ 5469511 w 11372400"/>
              <a:gd name="connsiteY1144" fmla="*/ 731893 h 5929200"/>
              <a:gd name="connsiteX1145" fmla="*/ 5469511 w 11372400"/>
              <a:gd name="connsiteY1145" fmla="*/ 1134411 h 5929200"/>
              <a:gd name="connsiteX1146" fmla="*/ 5902896 w 11372400"/>
              <a:gd name="connsiteY1146" fmla="*/ 1134411 h 5929200"/>
              <a:gd name="connsiteX1147" fmla="*/ 5902896 w 11372400"/>
              <a:gd name="connsiteY1147" fmla="*/ 731893 h 5929200"/>
              <a:gd name="connsiteX1148" fmla="*/ 5028826 w 11372400"/>
              <a:gd name="connsiteY1148" fmla="*/ 731893 h 5929200"/>
              <a:gd name="connsiteX1149" fmla="*/ 5028826 w 11372400"/>
              <a:gd name="connsiteY1149" fmla="*/ 1134411 h 5929200"/>
              <a:gd name="connsiteX1150" fmla="*/ 5462211 w 11372400"/>
              <a:gd name="connsiteY1150" fmla="*/ 1134411 h 5929200"/>
              <a:gd name="connsiteX1151" fmla="*/ 5462211 w 11372400"/>
              <a:gd name="connsiteY1151" fmla="*/ 731893 h 5929200"/>
              <a:gd name="connsiteX1152" fmla="*/ 4588140 w 11372400"/>
              <a:gd name="connsiteY1152" fmla="*/ 731893 h 5929200"/>
              <a:gd name="connsiteX1153" fmla="*/ 4588140 w 11372400"/>
              <a:gd name="connsiteY1153" fmla="*/ 1134411 h 5929200"/>
              <a:gd name="connsiteX1154" fmla="*/ 5021524 w 11372400"/>
              <a:gd name="connsiteY1154" fmla="*/ 1134411 h 5929200"/>
              <a:gd name="connsiteX1155" fmla="*/ 5021524 w 11372400"/>
              <a:gd name="connsiteY1155" fmla="*/ 731893 h 5929200"/>
              <a:gd name="connsiteX1156" fmla="*/ 4147451 w 11372400"/>
              <a:gd name="connsiteY1156" fmla="*/ 731893 h 5929200"/>
              <a:gd name="connsiteX1157" fmla="*/ 4147451 w 11372400"/>
              <a:gd name="connsiteY1157" fmla="*/ 1134411 h 5929200"/>
              <a:gd name="connsiteX1158" fmla="*/ 4580836 w 11372400"/>
              <a:gd name="connsiteY1158" fmla="*/ 1134411 h 5929200"/>
              <a:gd name="connsiteX1159" fmla="*/ 4580836 w 11372400"/>
              <a:gd name="connsiteY1159" fmla="*/ 731893 h 5929200"/>
              <a:gd name="connsiteX1160" fmla="*/ 3706762 w 11372400"/>
              <a:gd name="connsiteY1160" fmla="*/ 731893 h 5929200"/>
              <a:gd name="connsiteX1161" fmla="*/ 3706762 w 11372400"/>
              <a:gd name="connsiteY1161" fmla="*/ 1134411 h 5929200"/>
              <a:gd name="connsiteX1162" fmla="*/ 4140150 w 11372400"/>
              <a:gd name="connsiteY1162" fmla="*/ 1134411 h 5929200"/>
              <a:gd name="connsiteX1163" fmla="*/ 4140150 w 11372400"/>
              <a:gd name="connsiteY1163" fmla="*/ 731893 h 5929200"/>
              <a:gd name="connsiteX1164" fmla="*/ 3266074 w 11372400"/>
              <a:gd name="connsiteY1164" fmla="*/ 731893 h 5929200"/>
              <a:gd name="connsiteX1165" fmla="*/ 3266074 w 11372400"/>
              <a:gd name="connsiteY1165" fmla="*/ 1134411 h 5929200"/>
              <a:gd name="connsiteX1166" fmla="*/ 3699460 w 11372400"/>
              <a:gd name="connsiteY1166" fmla="*/ 1134411 h 5929200"/>
              <a:gd name="connsiteX1167" fmla="*/ 3699460 w 11372400"/>
              <a:gd name="connsiteY1167" fmla="*/ 731893 h 5929200"/>
              <a:gd name="connsiteX1168" fmla="*/ 2825386 w 11372400"/>
              <a:gd name="connsiteY1168" fmla="*/ 731893 h 5929200"/>
              <a:gd name="connsiteX1169" fmla="*/ 2825386 w 11372400"/>
              <a:gd name="connsiteY1169" fmla="*/ 1134411 h 5929200"/>
              <a:gd name="connsiteX1170" fmla="*/ 3258772 w 11372400"/>
              <a:gd name="connsiteY1170" fmla="*/ 1134411 h 5929200"/>
              <a:gd name="connsiteX1171" fmla="*/ 3258772 w 11372400"/>
              <a:gd name="connsiteY1171" fmla="*/ 731893 h 5929200"/>
              <a:gd name="connsiteX1172" fmla="*/ 2384699 w 11372400"/>
              <a:gd name="connsiteY1172" fmla="*/ 731893 h 5929200"/>
              <a:gd name="connsiteX1173" fmla="*/ 2384699 w 11372400"/>
              <a:gd name="connsiteY1173" fmla="*/ 1134411 h 5929200"/>
              <a:gd name="connsiteX1174" fmla="*/ 2818085 w 11372400"/>
              <a:gd name="connsiteY1174" fmla="*/ 1134411 h 5929200"/>
              <a:gd name="connsiteX1175" fmla="*/ 2818085 w 11372400"/>
              <a:gd name="connsiteY1175" fmla="*/ 731893 h 5929200"/>
              <a:gd name="connsiteX1176" fmla="*/ 1944011 w 11372400"/>
              <a:gd name="connsiteY1176" fmla="*/ 731893 h 5929200"/>
              <a:gd name="connsiteX1177" fmla="*/ 1944011 w 11372400"/>
              <a:gd name="connsiteY1177" fmla="*/ 1134411 h 5929200"/>
              <a:gd name="connsiteX1178" fmla="*/ 2377397 w 11372400"/>
              <a:gd name="connsiteY1178" fmla="*/ 1134411 h 5929200"/>
              <a:gd name="connsiteX1179" fmla="*/ 2377397 w 11372400"/>
              <a:gd name="connsiteY1179" fmla="*/ 731893 h 5929200"/>
              <a:gd name="connsiteX1180" fmla="*/ 1503321 w 11372400"/>
              <a:gd name="connsiteY1180" fmla="*/ 731893 h 5929200"/>
              <a:gd name="connsiteX1181" fmla="*/ 1503321 w 11372400"/>
              <a:gd name="connsiteY1181" fmla="*/ 1134411 h 5929200"/>
              <a:gd name="connsiteX1182" fmla="*/ 1936709 w 11372400"/>
              <a:gd name="connsiteY1182" fmla="*/ 1134411 h 5929200"/>
              <a:gd name="connsiteX1183" fmla="*/ 1936709 w 11372400"/>
              <a:gd name="connsiteY1183" fmla="*/ 731893 h 5929200"/>
              <a:gd name="connsiteX1184" fmla="*/ 1062633 w 11372400"/>
              <a:gd name="connsiteY1184" fmla="*/ 731893 h 5929200"/>
              <a:gd name="connsiteX1185" fmla="*/ 1062633 w 11372400"/>
              <a:gd name="connsiteY1185" fmla="*/ 1134411 h 5929200"/>
              <a:gd name="connsiteX1186" fmla="*/ 1496019 w 11372400"/>
              <a:gd name="connsiteY1186" fmla="*/ 1134411 h 5929200"/>
              <a:gd name="connsiteX1187" fmla="*/ 1496019 w 11372400"/>
              <a:gd name="connsiteY1187" fmla="*/ 731893 h 5929200"/>
              <a:gd name="connsiteX1188" fmla="*/ 621945 w 11372400"/>
              <a:gd name="connsiteY1188" fmla="*/ 731893 h 5929200"/>
              <a:gd name="connsiteX1189" fmla="*/ 621945 w 11372400"/>
              <a:gd name="connsiteY1189" fmla="*/ 1134411 h 5929200"/>
              <a:gd name="connsiteX1190" fmla="*/ 1055332 w 11372400"/>
              <a:gd name="connsiteY1190" fmla="*/ 1134411 h 5929200"/>
              <a:gd name="connsiteX1191" fmla="*/ 1055332 w 11372400"/>
              <a:gd name="connsiteY1191" fmla="*/ 731893 h 5929200"/>
              <a:gd name="connsiteX1192" fmla="*/ 181257 w 11372400"/>
              <a:gd name="connsiteY1192" fmla="*/ 731893 h 5929200"/>
              <a:gd name="connsiteX1193" fmla="*/ 181257 w 11372400"/>
              <a:gd name="connsiteY1193" fmla="*/ 1134411 h 5929200"/>
              <a:gd name="connsiteX1194" fmla="*/ 614643 w 11372400"/>
              <a:gd name="connsiteY1194" fmla="*/ 1134411 h 5929200"/>
              <a:gd name="connsiteX1195" fmla="*/ 614643 w 11372400"/>
              <a:gd name="connsiteY1195" fmla="*/ 731893 h 5929200"/>
              <a:gd name="connsiteX1196" fmla="*/ 10317078 w 11372400"/>
              <a:gd name="connsiteY1196" fmla="*/ 322073 h 5929200"/>
              <a:gd name="connsiteX1197" fmla="*/ 10317078 w 11372400"/>
              <a:gd name="connsiteY1197" fmla="*/ 724591 h 5929200"/>
              <a:gd name="connsiteX1198" fmla="*/ 10750464 w 11372400"/>
              <a:gd name="connsiteY1198" fmla="*/ 724591 h 5929200"/>
              <a:gd name="connsiteX1199" fmla="*/ 10750464 w 11372400"/>
              <a:gd name="connsiteY1199" fmla="*/ 322073 h 5929200"/>
              <a:gd name="connsiteX1200" fmla="*/ 9876390 w 11372400"/>
              <a:gd name="connsiteY1200" fmla="*/ 322073 h 5929200"/>
              <a:gd name="connsiteX1201" fmla="*/ 9876390 w 11372400"/>
              <a:gd name="connsiteY1201" fmla="*/ 724591 h 5929200"/>
              <a:gd name="connsiteX1202" fmla="*/ 10309776 w 11372400"/>
              <a:gd name="connsiteY1202" fmla="*/ 724591 h 5929200"/>
              <a:gd name="connsiteX1203" fmla="*/ 10309776 w 11372400"/>
              <a:gd name="connsiteY1203" fmla="*/ 322073 h 5929200"/>
              <a:gd name="connsiteX1204" fmla="*/ 9435702 w 11372400"/>
              <a:gd name="connsiteY1204" fmla="*/ 322073 h 5929200"/>
              <a:gd name="connsiteX1205" fmla="*/ 9435702 w 11372400"/>
              <a:gd name="connsiteY1205" fmla="*/ 724591 h 5929200"/>
              <a:gd name="connsiteX1206" fmla="*/ 9869088 w 11372400"/>
              <a:gd name="connsiteY1206" fmla="*/ 724591 h 5929200"/>
              <a:gd name="connsiteX1207" fmla="*/ 9869088 w 11372400"/>
              <a:gd name="connsiteY1207" fmla="*/ 322073 h 5929200"/>
              <a:gd name="connsiteX1208" fmla="*/ 8995014 w 11372400"/>
              <a:gd name="connsiteY1208" fmla="*/ 322073 h 5929200"/>
              <a:gd name="connsiteX1209" fmla="*/ 8995014 w 11372400"/>
              <a:gd name="connsiteY1209" fmla="*/ 724591 h 5929200"/>
              <a:gd name="connsiteX1210" fmla="*/ 9428400 w 11372400"/>
              <a:gd name="connsiteY1210" fmla="*/ 724591 h 5929200"/>
              <a:gd name="connsiteX1211" fmla="*/ 9428400 w 11372400"/>
              <a:gd name="connsiteY1211" fmla="*/ 322073 h 5929200"/>
              <a:gd name="connsiteX1212" fmla="*/ 8554326 w 11372400"/>
              <a:gd name="connsiteY1212" fmla="*/ 322073 h 5929200"/>
              <a:gd name="connsiteX1213" fmla="*/ 8554326 w 11372400"/>
              <a:gd name="connsiteY1213" fmla="*/ 724591 h 5929200"/>
              <a:gd name="connsiteX1214" fmla="*/ 8987712 w 11372400"/>
              <a:gd name="connsiteY1214" fmla="*/ 724591 h 5929200"/>
              <a:gd name="connsiteX1215" fmla="*/ 8987712 w 11372400"/>
              <a:gd name="connsiteY1215" fmla="*/ 322073 h 5929200"/>
              <a:gd name="connsiteX1216" fmla="*/ 8113638 w 11372400"/>
              <a:gd name="connsiteY1216" fmla="*/ 322073 h 5929200"/>
              <a:gd name="connsiteX1217" fmla="*/ 8113638 w 11372400"/>
              <a:gd name="connsiteY1217" fmla="*/ 724591 h 5929200"/>
              <a:gd name="connsiteX1218" fmla="*/ 8547024 w 11372400"/>
              <a:gd name="connsiteY1218" fmla="*/ 724591 h 5929200"/>
              <a:gd name="connsiteX1219" fmla="*/ 8547024 w 11372400"/>
              <a:gd name="connsiteY1219" fmla="*/ 322073 h 5929200"/>
              <a:gd name="connsiteX1220" fmla="*/ 7672950 w 11372400"/>
              <a:gd name="connsiteY1220" fmla="*/ 322073 h 5929200"/>
              <a:gd name="connsiteX1221" fmla="*/ 7672950 w 11372400"/>
              <a:gd name="connsiteY1221" fmla="*/ 724591 h 5929200"/>
              <a:gd name="connsiteX1222" fmla="*/ 8106336 w 11372400"/>
              <a:gd name="connsiteY1222" fmla="*/ 724591 h 5929200"/>
              <a:gd name="connsiteX1223" fmla="*/ 8106336 w 11372400"/>
              <a:gd name="connsiteY1223" fmla="*/ 322073 h 5929200"/>
              <a:gd name="connsiteX1224" fmla="*/ 7232262 w 11372400"/>
              <a:gd name="connsiteY1224" fmla="*/ 322073 h 5929200"/>
              <a:gd name="connsiteX1225" fmla="*/ 7232262 w 11372400"/>
              <a:gd name="connsiteY1225" fmla="*/ 724591 h 5929200"/>
              <a:gd name="connsiteX1226" fmla="*/ 7665648 w 11372400"/>
              <a:gd name="connsiteY1226" fmla="*/ 724591 h 5929200"/>
              <a:gd name="connsiteX1227" fmla="*/ 7665648 w 11372400"/>
              <a:gd name="connsiteY1227" fmla="*/ 322073 h 5929200"/>
              <a:gd name="connsiteX1228" fmla="*/ 6791574 w 11372400"/>
              <a:gd name="connsiteY1228" fmla="*/ 322073 h 5929200"/>
              <a:gd name="connsiteX1229" fmla="*/ 6791574 w 11372400"/>
              <a:gd name="connsiteY1229" fmla="*/ 724591 h 5929200"/>
              <a:gd name="connsiteX1230" fmla="*/ 7224960 w 11372400"/>
              <a:gd name="connsiteY1230" fmla="*/ 724591 h 5929200"/>
              <a:gd name="connsiteX1231" fmla="*/ 7224960 w 11372400"/>
              <a:gd name="connsiteY1231" fmla="*/ 322073 h 5929200"/>
              <a:gd name="connsiteX1232" fmla="*/ 6350886 w 11372400"/>
              <a:gd name="connsiteY1232" fmla="*/ 322073 h 5929200"/>
              <a:gd name="connsiteX1233" fmla="*/ 6350886 w 11372400"/>
              <a:gd name="connsiteY1233" fmla="*/ 724591 h 5929200"/>
              <a:gd name="connsiteX1234" fmla="*/ 6784272 w 11372400"/>
              <a:gd name="connsiteY1234" fmla="*/ 724591 h 5929200"/>
              <a:gd name="connsiteX1235" fmla="*/ 6784272 w 11372400"/>
              <a:gd name="connsiteY1235" fmla="*/ 322073 h 5929200"/>
              <a:gd name="connsiteX1236" fmla="*/ 5910198 w 11372400"/>
              <a:gd name="connsiteY1236" fmla="*/ 322073 h 5929200"/>
              <a:gd name="connsiteX1237" fmla="*/ 5910198 w 11372400"/>
              <a:gd name="connsiteY1237" fmla="*/ 724591 h 5929200"/>
              <a:gd name="connsiteX1238" fmla="*/ 6343584 w 11372400"/>
              <a:gd name="connsiteY1238" fmla="*/ 724591 h 5929200"/>
              <a:gd name="connsiteX1239" fmla="*/ 6343584 w 11372400"/>
              <a:gd name="connsiteY1239" fmla="*/ 322073 h 5929200"/>
              <a:gd name="connsiteX1240" fmla="*/ 5469511 w 11372400"/>
              <a:gd name="connsiteY1240" fmla="*/ 322073 h 5929200"/>
              <a:gd name="connsiteX1241" fmla="*/ 5469511 w 11372400"/>
              <a:gd name="connsiteY1241" fmla="*/ 724591 h 5929200"/>
              <a:gd name="connsiteX1242" fmla="*/ 5902896 w 11372400"/>
              <a:gd name="connsiteY1242" fmla="*/ 724591 h 5929200"/>
              <a:gd name="connsiteX1243" fmla="*/ 5902896 w 11372400"/>
              <a:gd name="connsiteY1243" fmla="*/ 322073 h 5929200"/>
              <a:gd name="connsiteX1244" fmla="*/ 5028826 w 11372400"/>
              <a:gd name="connsiteY1244" fmla="*/ 322073 h 5929200"/>
              <a:gd name="connsiteX1245" fmla="*/ 5028826 w 11372400"/>
              <a:gd name="connsiteY1245" fmla="*/ 724591 h 5929200"/>
              <a:gd name="connsiteX1246" fmla="*/ 5462211 w 11372400"/>
              <a:gd name="connsiteY1246" fmla="*/ 724591 h 5929200"/>
              <a:gd name="connsiteX1247" fmla="*/ 5462211 w 11372400"/>
              <a:gd name="connsiteY1247" fmla="*/ 322073 h 5929200"/>
              <a:gd name="connsiteX1248" fmla="*/ 4588140 w 11372400"/>
              <a:gd name="connsiteY1248" fmla="*/ 322073 h 5929200"/>
              <a:gd name="connsiteX1249" fmla="*/ 4588140 w 11372400"/>
              <a:gd name="connsiteY1249" fmla="*/ 724591 h 5929200"/>
              <a:gd name="connsiteX1250" fmla="*/ 5021524 w 11372400"/>
              <a:gd name="connsiteY1250" fmla="*/ 724591 h 5929200"/>
              <a:gd name="connsiteX1251" fmla="*/ 5021524 w 11372400"/>
              <a:gd name="connsiteY1251" fmla="*/ 322073 h 5929200"/>
              <a:gd name="connsiteX1252" fmla="*/ 4147451 w 11372400"/>
              <a:gd name="connsiteY1252" fmla="*/ 322073 h 5929200"/>
              <a:gd name="connsiteX1253" fmla="*/ 4147451 w 11372400"/>
              <a:gd name="connsiteY1253" fmla="*/ 724591 h 5929200"/>
              <a:gd name="connsiteX1254" fmla="*/ 4580836 w 11372400"/>
              <a:gd name="connsiteY1254" fmla="*/ 724591 h 5929200"/>
              <a:gd name="connsiteX1255" fmla="*/ 4580836 w 11372400"/>
              <a:gd name="connsiteY1255" fmla="*/ 322073 h 5929200"/>
              <a:gd name="connsiteX1256" fmla="*/ 3706762 w 11372400"/>
              <a:gd name="connsiteY1256" fmla="*/ 322073 h 5929200"/>
              <a:gd name="connsiteX1257" fmla="*/ 3706762 w 11372400"/>
              <a:gd name="connsiteY1257" fmla="*/ 724591 h 5929200"/>
              <a:gd name="connsiteX1258" fmla="*/ 4140150 w 11372400"/>
              <a:gd name="connsiteY1258" fmla="*/ 724591 h 5929200"/>
              <a:gd name="connsiteX1259" fmla="*/ 4140150 w 11372400"/>
              <a:gd name="connsiteY1259" fmla="*/ 322073 h 5929200"/>
              <a:gd name="connsiteX1260" fmla="*/ 3266074 w 11372400"/>
              <a:gd name="connsiteY1260" fmla="*/ 322073 h 5929200"/>
              <a:gd name="connsiteX1261" fmla="*/ 3266074 w 11372400"/>
              <a:gd name="connsiteY1261" fmla="*/ 724591 h 5929200"/>
              <a:gd name="connsiteX1262" fmla="*/ 3699460 w 11372400"/>
              <a:gd name="connsiteY1262" fmla="*/ 724591 h 5929200"/>
              <a:gd name="connsiteX1263" fmla="*/ 3699460 w 11372400"/>
              <a:gd name="connsiteY1263" fmla="*/ 322073 h 5929200"/>
              <a:gd name="connsiteX1264" fmla="*/ 2825386 w 11372400"/>
              <a:gd name="connsiteY1264" fmla="*/ 322073 h 5929200"/>
              <a:gd name="connsiteX1265" fmla="*/ 2825386 w 11372400"/>
              <a:gd name="connsiteY1265" fmla="*/ 724591 h 5929200"/>
              <a:gd name="connsiteX1266" fmla="*/ 3258772 w 11372400"/>
              <a:gd name="connsiteY1266" fmla="*/ 724591 h 5929200"/>
              <a:gd name="connsiteX1267" fmla="*/ 3258772 w 11372400"/>
              <a:gd name="connsiteY1267" fmla="*/ 322073 h 5929200"/>
              <a:gd name="connsiteX1268" fmla="*/ 2384699 w 11372400"/>
              <a:gd name="connsiteY1268" fmla="*/ 322073 h 5929200"/>
              <a:gd name="connsiteX1269" fmla="*/ 2384699 w 11372400"/>
              <a:gd name="connsiteY1269" fmla="*/ 724591 h 5929200"/>
              <a:gd name="connsiteX1270" fmla="*/ 2818085 w 11372400"/>
              <a:gd name="connsiteY1270" fmla="*/ 724591 h 5929200"/>
              <a:gd name="connsiteX1271" fmla="*/ 2818085 w 11372400"/>
              <a:gd name="connsiteY1271" fmla="*/ 322073 h 5929200"/>
              <a:gd name="connsiteX1272" fmla="*/ 1944011 w 11372400"/>
              <a:gd name="connsiteY1272" fmla="*/ 322073 h 5929200"/>
              <a:gd name="connsiteX1273" fmla="*/ 1944011 w 11372400"/>
              <a:gd name="connsiteY1273" fmla="*/ 724591 h 5929200"/>
              <a:gd name="connsiteX1274" fmla="*/ 2377397 w 11372400"/>
              <a:gd name="connsiteY1274" fmla="*/ 724591 h 5929200"/>
              <a:gd name="connsiteX1275" fmla="*/ 2377397 w 11372400"/>
              <a:gd name="connsiteY1275" fmla="*/ 322073 h 5929200"/>
              <a:gd name="connsiteX1276" fmla="*/ 1503321 w 11372400"/>
              <a:gd name="connsiteY1276" fmla="*/ 322073 h 5929200"/>
              <a:gd name="connsiteX1277" fmla="*/ 1503321 w 11372400"/>
              <a:gd name="connsiteY1277" fmla="*/ 724591 h 5929200"/>
              <a:gd name="connsiteX1278" fmla="*/ 1936709 w 11372400"/>
              <a:gd name="connsiteY1278" fmla="*/ 724591 h 5929200"/>
              <a:gd name="connsiteX1279" fmla="*/ 1936709 w 11372400"/>
              <a:gd name="connsiteY1279" fmla="*/ 322073 h 5929200"/>
              <a:gd name="connsiteX1280" fmla="*/ 1062633 w 11372400"/>
              <a:gd name="connsiteY1280" fmla="*/ 322073 h 5929200"/>
              <a:gd name="connsiteX1281" fmla="*/ 1062633 w 11372400"/>
              <a:gd name="connsiteY1281" fmla="*/ 724591 h 5929200"/>
              <a:gd name="connsiteX1282" fmla="*/ 1496019 w 11372400"/>
              <a:gd name="connsiteY1282" fmla="*/ 724591 h 5929200"/>
              <a:gd name="connsiteX1283" fmla="*/ 1496019 w 11372400"/>
              <a:gd name="connsiteY1283" fmla="*/ 322073 h 5929200"/>
              <a:gd name="connsiteX1284" fmla="*/ 621945 w 11372400"/>
              <a:gd name="connsiteY1284" fmla="*/ 322073 h 5929200"/>
              <a:gd name="connsiteX1285" fmla="*/ 621945 w 11372400"/>
              <a:gd name="connsiteY1285" fmla="*/ 724591 h 5929200"/>
              <a:gd name="connsiteX1286" fmla="*/ 1055332 w 11372400"/>
              <a:gd name="connsiteY1286" fmla="*/ 724591 h 5929200"/>
              <a:gd name="connsiteX1287" fmla="*/ 1055332 w 11372400"/>
              <a:gd name="connsiteY1287" fmla="*/ 322073 h 5929200"/>
              <a:gd name="connsiteX1288" fmla="*/ 181257 w 11372400"/>
              <a:gd name="connsiteY1288" fmla="*/ 322073 h 5929200"/>
              <a:gd name="connsiteX1289" fmla="*/ 181257 w 11372400"/>
              <a:gd name="connsiteY1289" fmla="*/ 724591 h 5929200"/>
              <a:gd name="connsiteX1290" fmla="*/ 614643 w 11372400"/>
              <a:gd name="connsiteY1290" fmla="*/ 724591 h 5929200"/>
              <a:gd name="connsiteX1291" fmla="*/ 614643 w 11372400"/>
              <a:gd name="connsiteY1291" fmla="*/ 322073 h 5929200"/>
              <a:gd name="connsiteX1292" fmla="*/ 173955 w 11372400"/>
              <a:gd name="connsiteY1292" fmla="*/ 0 h 5929200"/>
              <a:gd name="connsiteX1293" fmla="*/ 181257 w 11372400"/>
              <a:gd name="connsiteY1293" fmla="*/ 0 h 5929200"/>
              <a:gd name="connsiteX1294" fmla="*/ 181257 w 11372400"/>
              <a:gd name="connsiteY1294" fmla="*/ 314771 h 5929200"/>
              <a:gd name="connsiteX1295" fmla="*/ 614643 w 11372400"/>
              <a:gd name="connsiteY1295" fmla="*/ 314771 h 5929200"/>
              <a:gd name="connsiteX1296" fmla="*/ 614643 w 11372400"/>
              <a:gd name="connsiteY1296" fmla="*/ 0 h 5929200"/>
              <a:gd name="connsiteX1297" fmla="*/ 621945 w 11372400"/>
              <a:gd name="connsiteY1297" fmla="*/ 0 h 5929200"/>
              <a:gd name="connsiteX1298" fmla="*/ 621945 w 11372400"/>
              <a:gd name="connsiteY1298" fmla="*/ 314771 h 5929200"/>
              <a:gd name="connsiteX1299" fmla="*/ 1055332 w 11372400"/>
              <a:gd name="connsiteY1299" fmla="*/ 314771 h 5929200"/>
              <a:gd name="connsiteX1300" fmla="*/ 1055332 w 11372400"/>
              <a:gd name="connsiteY1300" fmla="*/ 0 h 5929200"/>
              <a:gd name="connsiteX1301" fmla="*/ 1062633 w 11372400"/>
              <a:gd name="connsiteY1301" fmla="*/ 0 h 5929200"/>
              <a:gd name="connsiteX1302" fmla="*/ 1062633 w 11372400"/>
              <a:gd name="connsiteY1302" fmla="*/ 314771 h 5929200"/>
              <a:gd name="connsiteX1303" fmla="*/ 1496019 w 11372400"/>
              <a:gd name="connsiteY1303" fmla="*/ 314771 h 5929200"/>
              <a:gd name="connsiteX1304" fmla="*/ 1496019 w 11372400"/>
              <a:gd name="connsiteY1304" fmla="*/ 0 h 5929200"/>
              <a:gd name="connsiteX1305" fmla="*/ 1503321 w 11372400"/>
              <a:gd name="connsiteY1305" fmla="*/ 0 h 5929200"/>
              <a:gd name="connsiteX1306" fmla="*/ 1503321 w 11372400"/>
              <a:gd name="connsiteY1306" fmla="*/ 314771 h 5929200"/>
              <a:gd name="connsiteX1307" fmla="*/ 1936709 w 11372400"/>
              <a:gd name="connsiteY1307" fmla="*/ 314771 h 5929200"/>
              <a:gd name="connsiteX1308" fmla="*/ 1936709 w 11372400"/>
              <a:gd name="connsiteY1308" fmla="*/ 0 h 5929200"/>
              <a:gd name="connsiteX1309" fmla="*/ 1944011 w 11372400"/>
              <a:gd name="connsiteY1309" fmla="*/ 0 h 5929200"/>
              <a:gd name="connsiteX1310" fmla="*/ 1944011 w 11372400"/>
              <a:gd name="connsiteY1310" fmla="*/ 314771 h 5929200"/>
              <a:gd name="connsiteX1311" fmla="*/ 2377397 w 11372400"/>
              <a:gd name="connsiteY1311" fmla="*/ 314771 h 5929200"/>
              <a:gd name="connsiteX1312" fmla="*/ 2377397 w 11372400"/>
              <a:gd name="connsiteY1312" fmla="*/ 0 h 5929200"/>
              <a:gd name="connsiteX1313" fmla="*/ 2384699 w 11372400"/>
              <a:gd name="connsiteY1313" fmla="*/ 0 h 5929200"/>
              <a:gd name="connsiteX1314" fmla="*/ 2384699 w 11372400"/>
              <a:gd name="connsiteY1314" fmla="*/ 314771 h 5929200"/>
              <a:gd name="connsiteX1315" fmla="*/ 2818085 w 11372400"/>
              <a:gd name="connsiteY1315" fmla="*/ 314771 h 5929200"/>
              <a:gd name="connsiteX1316" fmla="*/ 2818085 w 11372400"/>
              <a:gd name="connsiteY1316" fmla="*/ 0 h 5929200"/>
              <a:gd name="connsiteX1317" fmla="*/ 2825386 w 11372400"/>
              <a:gd name="connsiteY1317" fmla="*/ 0 h 5929200"/>
              <a:gd name="connsiteX1318" fmla="*/ 2825386 w 11372400"/>
              <a:gd name="connsiteY1318" fmla="*/ 314771 h 5929200"/>
              <a:gd name="connsiteX1319" fmla="*/ 3258772 w 11372400"/>
              <a:gd name="connsiteY1319" fmla="*/ 314771 h 5929200"/>
              <a:gd name="connsiteX1320" fmla="*/ 3258772 w 11372400"/>
              <a:gd name="connsiteY1320" fmla="*/ 0 h 5929200"/>
              <a:gd name="connsiteX1321" fmla="*/ 3266074 w 11372400"/>
              <a:gd name="connsiteY1321" fmla="*/ 0 h 5929200"/>
              <a:gd name="connsiteX1322" fmla="*/ 3266074 w 11372400"/>
              <a:gd name="connsiteY1322" fmla="*/ 314771 h 5929200"/>
              <a:gd name="connsiteX1323" fmla="*/ 3699460 w 11372400"/>
              <a:gd name="connsiteY1323" fmla="*/ 314771 h 5929200"/>
              <a:gd name="connsiteX1324" fmla="*/ 3699460 w 11372400"/>
              <a:gd name="connsiteY1324" fmla="*/ 0 h 5929200"/>
              <a:gd name="connsiteX1325" fmla="*/ 3706762 w 11372400"/>
              <a:gd name="connsiteY1325" fmla="*/ 0 h 5929200"/>
              <a:gd name="connsiteX1326" fmla="*/ 3706762 w 11372400"/>
              <a:gd name="connsiteY1326" fmla="*/ 314771 h 5929200"/>
              <a:gd name="connsiteX1327" fmla="*/ 4140150 w 11372400"/>
              <a:gd name="connsiteY1327" fmla="*/ 314771 h 5929200"/>
              <a:gd name="connsiteX1328" fmla="*/ 4140150 w 11372400"/>
              <a:gd name="connsiteY1328" fmla="*/ 0 h 5929200"/>
              <a:gd name="connsiteX1329" fmla="*/ 4147451 w 11372400"/>
              <a:gd name="connsiteY1329" fmla="*/ 0 h 5929200"/>
              <a:gd name="connsiteX1330" fmla="*/ 4147451 w 11372400"/>
              <a:gd name="connsiteY1330" fmla="*/ 314771 h 5929200"/>
              <a:gd name="connsiteX1331" fmla="*/ 4580836 w 11372400"/>
              <a:gd name="connsiteY1331" fmla="*/ 314771 h 5929200"/>
              <a:gd name="connsiteX1332" fmla="*/ 4580836 w 11372400"/>
              <a:gd name="connsiteY1332" fmla="*/ 0 h 5929200"/>
              <a:gd name="connsiteX1333" fmla="*/ 4588140 w 11372400"/>
              <a:gd name="connsiteY1333" fmla="*/ 0 h 5929200"/>
              <a:gd name="connsiteX1334" fmla="*/ 4588140 w 11372400"/>
              <a:gd name="connsiteY1334" fmla="*/ 314771 h 5929200"/>
              <a:gd name="connsiteX1335" fmla="*/ 5021524 w 11372400"/>
              <a:gd name="connsiteY1335" fmla="*/ 314771 h 5929200"/>
              <a:gd name="connsiteX1336" fmla="*/ 5021524 w 11372400"/>
              <a:gd name="connsiteY1336" fmla="*/ 0 h 5929200"/>
              <a:gd name="connsiteX1337" fmla="*/ 5028826 w 11372400"/>
              <a:gd name="connsiteY1337" fmla="*/ 0 h 5929200"/>
              <a:gd name="connsiteX1338" fmla="*/ 5028826 w 11372400"/>
              <a:gd name="connsiteY1338" fmla="*/ 314771 h 5929200"/>
              <a:gd name="connsiteX1339" fmla="*/ 5462211 w 11372400"/>
              <a:gd name="connsiteY1339" fmla="*/ 314771 h 5929200"/>
              <a:gd name="connsiteX1340" fmla="*/ 5462211 w 11372400"/>
              <a:gd name="connsiteY1340" fmla="*/ 0 h 5929200"/>
              <a:gd name="connsiteX1341" fmla="*/ 5469511 w 11372400"/>
              <a:gd name="connsiteY1341" fmla="*/ 0 h 5929200"/>
              <a:gd name="connsiteX1342" fmla="*/ 5469511 w 11372400"/>
              <a:gd name="connsiteY1342" fmla="*/ 314771 h 5929200"/>
              <a:gd name="connsiteX1343" fmla="*/ 5902896 w 11372400"/>
              <a:gd name="connsiteY1343" fmla="*/ 314771 h 5929200"/>
              <a:gd name="connsiteX1344" fmla="*/ 5902896 w 11372400"/>
              <a:gd name="connsiteY1344" fmla="*/ 0 h 5929200"/>
              <a:gd name="connsiteX1345" fmla="*/ 5910198 w 11372400"/>
              <a:gd name="connsiteY1345" fmla="*/ 0 h 5929200"/>
              <a:gd name="connsiteX1346" fmla="*/ 5910198 w 11372400"/>
              <a:gd name="connsiteY1346" fmla="*/ 314771 h 5929200"/>
              <a:gd name="connsiteX1347" fmla="*/ 6343584 w 11372400"/>
              <a:gd name="connsiteY1347" fmla="*/ 314771 h 5929200"/>
              <a:gd name="connsiteX1348" fmla="*/ 6343584 w 11372400"/>
              <a:gd name="connsiteY1348" fmla="*/ 0 h 5929200"/>
              <a:gd name="connsiteX1349" fmla="*/ 6350886 w 11372400"/>
              <a:gd name="connsiteY1349" fmla="*/ 0 h 5929200"/>
              <a:gd name="connsiteX1350" fmla="*/ 6350886 w 11372400"/>
              <a:gd name="connsiteY1350" fmla="*/ 314771 h 5929200"/>
              <a:gd name="connsiteX1351" fmla="*/ 6784272 w 11372400"/>
              <a:gd name="connsiteY1351" fmla="*/ 314771 h 5929200"/>
              <a:gd name="connsiteX1352" fmla="*/ 6784272 w 11372400"/>
              <a:gd name="connsiteY1352" fmla="*/ 0 h 5929200"/>
              <a:gd name="connsiteX1353" fmla="*/ 6791574 w 11372400"/>
              <a:gd name="connsiteY1353" fmla="*/ 0 h 5929200"/>
              <a:gd name="connsiteX1354" fmla="*/ 6791574 w 11372400"/>
              <a:gd name="connsiteY1354" fmla="*/ 314771 h 5929200"/>
              <a:gd name="connsiteX1355" fmla="*/ 7224960 w 11372400"/>
              <a:gd name="connsiteY1355" fmla="*/ 314771 h 5929200"/>
              <a:gd name="connsiteX1356" fmla="*/ 7224960 w 11372400"/>
              <a:gd name="connsiteY1356" fmla="*/ 0 h 5929200"/>
              <a:gd name="connsiteX1357" fmla="*/ 7232262 w 11372400"/>
              <a:gd name="connsiteY1357" fmla="*/ 0 h 5929200"/>
              <a:gd name="connsiteX1358" fmla="*/ 7232262 w 11372400"/>
              <a:gd name="connsiteY1358" fmla="*/ 314771 h 5929200"/>
              <a:gd name="connsiteX1359" fmla="*/ 7665648 w 11372400"/>
              <a:gd name="connsiteY1359" fmla="*/ 314771 h 5929200"/>
              <a:gd name="connsiteX1360" fmla="*/ 7665648 w 11372400"/>
              <a:gd name="connsiteY1360" fmla="*/ 0 h 5929200"/>
              <a:gd name="connsiteX1361" fmla="*/ 7672950 w 11372400"/>
              <a:gd name="connsiteY1361" fmla="*/ 0 h 5929200"/>
              <a:gd name="connsiteX1362" fmla="*/ 7672950 w 11372400"/>
              <a:gd name="connsiteY1362" fmla="*/ 314771 h 5929200"/>
              <a:gd name="connsiteX1363" fmla="*/ 8106336 w 11372400"/>
              <a:gd name="connsiteY1363" fmla="*/ 314771 h 5929200"/>
              <a:gd name="connsiteX1364" fmla="*/ 8106336 w 11372400"/>
              <a:gd name="connsiteY1364" fmla="*/ 0 h 5929200"/>
              <a:gd name="connsiteX1365" fmla="*/ 8113638 w 11372400"/>
              <a:gd name="connsiteY1365" fmla="*/ 0 h 5929200"/>
              <a:gd name="connsiteX1366" fmla="*/ 8113638 w 11372400"/>
              <a:gd name="connsiteY1366" fmla="*/ 314771 h 5929200"/>
              <a:gd name="connsiteX1367" fmla="*/ 8547024 w 11372400"/>
              <a:gd name="connsiteY1367" fmla="*/ 314771 h 5929200"/>
              <a:gd name="connsiteX1368" fmla="*/ 8547024 w 11372400"/>
              <a:gd name="connsiteY1368" fmla="*/ 0 h 5929200"/>
              <a:gd name="connsiteX1369" fmla="*/ 8554326 w 11372400"/>
              <a:gd name="connsiteY1369" fmla="*/ 0 h 5929200"/>
              <a:gd name="connsiteX1370" fmla="*/ 8554326 w 11372400"/>
              <a:gd name="connsiteY1370" fmla="*/ 314771 h 5929200"/>
              <a:gd name="connsiteX1371" fmla="*/ 8987712 w 11372400"/>
              <a:gd name="connsiteY1371" fmla="*/ 314771 h 5929200"/>
              <a:gd name="connsiteX1372" fmla="*/ 8987712 w 11372400"/>
              <a:gd name="connsiteY1372" fmla="*/ 0 h 5929200"/>
              <a:gd name="connsiteX1373" fmla="*/ 8995014 w 11372400"/>
              <a:gd name="connsiteY1373" fmla="*/ 0 h 5929200"/>
              <a:gd name="connsiteX1374" fmla="*/ 8995014 w 11372400"/>
              <a:gd name="connsiteY1374" fmla="*/ 314771 h 5929200"/>
              <a:gd name="connsiteX1375" fmla="*/ 9428400 w 11372400"/>
              <a:gd name="connsiteY1375" fmla="*/ 314771 h 5929200"/>
              <a:gd name="connsiteX1376" fmla="*/ 9428400 w 11372400"/>
              <a:gd name="connsiteY1376" fmla="*/ 0 h 5929200"/>
              <a:gd name="connsiteX1377" fmla="*/ 9435702 w 11372400"/>
              <a:gd name="connsiteY1377" fmla="*/ 0 h 5929200"/>
              <a:gd name="connsiteX1378" fmla="*/ 9435702 w 11372400"/>
              <a:gd name="connsiteY1378" fmla="*/ 314771 h 5929200"/>
              <a:gd name="connsiteX1379" fmla="*/ 9869088 w 11372400"/>
              <a:gd name="connsiteY1379" fmla="*/ 314771 h 5929200"/>
              <a:gd name="connsiteX1380" fmla="*/ 9869088 w 11372400"/>
              <a:gd name="connsiteY1380" fmla="*/ 0 h 5929200"/>
              <a:gd name="connsiteX1381" fmla="*/ 9876390 w 11372400"/>
              <a:gd name="connsiteY1381" fmla="*/ 0 h 5929200"/>
              <a:gd name="connsiteX1382" fmla="*/ 9876390 w 11372400"/>
              <a:gd name="connsiteY1382" fmla="*/ 314771 h 5929200"/>
              <a:gd name="connsiteX1383" fmla="*/ 10309776 w 11372400"/>
              <a:gd name="connsiteY1383" fmla="*/ 314771 h 5929200"/>
              <a:gd name="connsiteX1384" fmla="*/ 10309776 w 11372400"/>
              <a:gd name="connsiteY1384" fmla="*/ 0 h 5929200"/>
              <a:gd name="connsiteX1385" fmla="*/ 10317078 w 11372400"/>
              <a:gd name="connsiteY1385" fmla="*/ 0 h 5929200"/>
              <a:gd name="connsiteX1386" fmla="*/ 10317078 w 11372400"/>
              <a:gd name="connsiteY1386" fmla="*/ 314771 h 5929200"/>
              <a:gd name="connsiteX1387" fmla="*/ 10750464 w 11372400"/>
              <a:gd name="connsiteY1387" fmla="*/ 314771 h 5929200"/>
              <a:gd name="connsiteX1388" fmla="*/ 10750464 w 11372400"/>
              <a:gd name="connsiteY1388" fmla="*/ 1486 h 5929200"/>
              <a:gd name="connsiteX1389" fmla="*/ 10757766 w 11372400"/>
              <a:gd name="connsiteY1389" fmla="*/ 2503 h 5929200"/>
              <a:gd name="connsiteX1390" fmla="*/ 10757766 w 11372400"/>
              <a:gd name="connsiteY1390" fmla="*/ 314771 h 5929200"/>
              <a:gd name="connsiteX1391" fmla="*/ 11179987 w 11372400"/>
              <a:gd name="connsiteY1391" fmla="*/ 314771 h 5929200"/>
              <a:gd name="connsiteX1392" fmla="*/ 11187289 w 11372400"/>
              <a:gd name="connsiteY1392" fmla="*/ 322073 h 5929200"/>
              <a:gd name="connsiteX1393" fmla="*/ 10757766 w 11372400"/>
              <a:gd name="connsiteY1393" fmla="*/ 322073 h 5929200"/>
              <a:gd name="connsiteX1394" fmla="*/ 10757766 w 11372400"/>
              <a:gd name="connsiteY1394" fmla="*/ 724591 h 5929200"/>
              <a:gd name="connsiteX1395" fmla="*/ 11191152 w 11372400"/>
              <a:gd name="connsiteY1395" fmla="*/ 724591 h 5929200"/>
              <a:gd name="connsiteX1396" fmla="*/ 11191152 w 11372400"/>
              <a:gd name="connsiteY1396" fmla="*/ 325936 h 5929200"/>
              <a:gd name="connsiteX1397" fmla="*/ 11198454 w 11372400"/>
              <a:gd name="connsiteY1397" fmla="*/ 333238 h 5929200"/>
              <a:gd name="connsiteX1398" fmla="*/ 11198454 w 11372400"/>
              <a:gd name="connsiteY1398" fmla="*/ 724591 h 5929200"/>
              <a:gd name="connsiteX1399" fmla="*/ 11372400 w 11372400"/>
              <a:gd name="connsiteY1399" fmla="*/ 724591 h 5929200"/>
              <a:gd name="connsiteX1400" fmla="*/ 11372400 w 11372400"/>
              <a:gd name="connsiteY1400" fmla="*/ 731893 h 5929200"/>
              <a:gd name="connsiteX1401" fmla="*/ 11198454 w 11372400"/>
              <a:gd name="connsiteY1401" fmla="*/ 731893 h 5929200"/>
              <a:gd name="connsiteX1402" fmla="*/ 11198454 w 11372400"/>
              <a:gd name="connsiteY1402" fmla="*/ 1134411 h 5929200"/>
              <a:gd name="connsiteX1403" fmla="*/ 11372400 w 11372400"/>
              <a:gd name="connsiteY1403" fmla="*/ 1134411 h 5929200"/>
              <a:gd name="connsiteX1404" fmla="*/ 11372400 w 11372400"/>
              <a:gd name="connsiteY1404" fmla="*/ 1141713 h 5929200"/>
              <a:gd name="connsiteX1405" fmla="*/ 11198454 w 11372400"/>
              <a:gd name="connsiteY1405" fmla="*/ 1141713 h 5929200"/>
              <a:gd name="connsiteX1406" fmla="*/ 11198454 w 11372400"/>
              <a:gd name="connsiteY1406" fmla="*/ 1544231 h 5929200"/>
              <a:gd name="connsiteX1407" fmla="*/ 11372400 w 11372400"/>
              <a:gd name="connsiteY1407" fmla="*/ 1544231 h 5929200"/>
              <a:gd name="connsiteX1408" fmla="*/ 11372400 w 11372400"/>
              <a:gd name="connsiteY1408" fmla="*/ 1551533 h 5929200"/>
              <a:gd name="connsiteX1409" fmla="*/ 11198454 w 11372400"/>
              <a:gd name="connsiteY1409" fmla="*/ 1551533 h 5929200"/>
              <a:gd name="connsiteX1410" fmla="*/ 11198454 w 11372400"/>
              <a:gd name="connsiteY1410" fmla="*/ 1954050 h 5929200"/>
              <a:gd name="connsiteX1411" fmla="*/ 11372400 w 11372400"/>
              <a:gd name="connsiteY1411" fmla="*/ 1954050 h 5929200"/>
              <a:gd name="connsiteX1412" fmla="*/ 11372400 w 11372400"/>
              <a:gd name="connsiteY1412" fmla="*/ 1961352 h 5929200"/>
              <a:gd name="connsiteX1413" fmla="*/ 11198454 w 11372400"/>
              <a:gd name="connsiteY1413" fmla="*/ 1961352 h 5929200"/>
              <a:gd name="connsiteX1414" fmla="*/ 11198454 w 11372400"/>
              <a:gd name="connsiteY1414" fmla="*/ 2363870 h 5929200"/>
              <a:gd name="connsiteX1415" fmla="*/ 11372400 w 11372400"/>
              <a:gd name="connsiteY1415" fmla="*/ 2363870 h 5929200"/>
              <a:gd name="connsiteX1416" fmla="*/ 11372400 w 11372400"/>
              <a:gd name="connsiteY1416" fmla="*/ 2371172 h 5929200"/>
              <a:gd name="connsiteX1417" fmla="*/ 11198454 w 11372400"/>
              <a:gd name="connsiteY1417" fmla="*/ 2371172 h 5929200"/>
              <a:gd name="connsiteX1418" fmla="*/ 11198454 w 11372400"/>
              <a:gd name="connsiteY1418" fmla="*/ 2773690 h 5929200"/>
              <a:gd name="connsiteX1419" fmla="*/ 11372400 w 11372400"/>
              <a:gd name="connsiteY1419" fmla="*/ 2773690 h 5929200"/>
              <a:gd name="connsiteX1420" fmla="*/ 11372400 w 11372400"/>
              <a:gd name="connsiteY1420" fmla="*/ 2780992 h 5929200"/>
              <a:gd name="connsiteX1421" fmla="*/ 11198454 w 11372400"/>
              <a:gd name="connsiteY1421" fmla="*/ 2780992 h 5929200"/>
              <a:gd name="connsiteX1422" fmla="*/ 11198454 w 11372400"/>
              <a:gd name="connsiteY1422" fmla="*/ 3183510 h 5929200"/>
              <a:gd name="connsiteX1423" fmla="*/ 11372400 w 11372400"/>
              <a:gd name="connsiteY1423" fmla="*/ 3183510 h 5929200"/>
              <a:gd name="connsiteX1424" fmla="*/ 11372400 w 11372400"/>
              <a:gd name="connsiteY1424" fmla="*/ 3190812 h 5929200"/>
              <a:gd name="connsiteX1425" fmla="*/ 11198454 w 11372400"/>
              <a:gd name="connsiteY1425" fmla="*/ 3190812 h 5929200"/>
              <a:gd name="connsiteX1426" fmla="*/ 11198454 w 11372400"/>
              <a:gd name="connsiteY1426" fmla="*/ 3593330 h 5929200"/>
              <a:gd name="connsiteX1427" fmla="*/ 11372400 w 11372400"/>
              <a:gd name="connsiteY1427" fmla="*/ 3593330 h 5929200"/>
              <a:gd name="connsiteX1428" fmla="*/ 11372400 w 11372400"/>
              <a:gd name="connsiteY1428" fmla="*/ 3600632 h 5929200"/>
              <a:gd name="connsiteX1429" fmla="*/ 11198454 w 11372400"/>
              <a:gd name="connsiteY1429" fmla="*/ 3600632 h 5929200"/>
              <a:gd name="connsiteX1430" fmla="*/ 11198454 w 11372400"/>
              <a:gd name="connsiteY1430" fmla="*/ 4003150 h 5929200"/>
              <a:gd name="connsiteX1431" fmla="*/ 11372400 w 11372400"/>
              <a:gd name="connsiteY1431" fmla="*/ 4003150 h 5929200"/>
              <a:gd name="connsiteX1432" fmla="*/ 11372400 w 11372400"/>
              <a:gd name="connsiteY1432" fmla="*/ 4010452 h 5929200"/>
              <a:gd name="connsiteX1433" fmla="*/ 11198454 w 11372400"/>
              <a:gd name="connsiteY1433" fmla="*/ 4010452 h 5929200"/>
              <a:gd name="connsiteX1434" fmla="*/ 11198454 w 11372400"/>
              <a:gd name="connsiteY1434" fmla="*/ 4412970 h 5929200"/>
              <a:gd name="connsiteX1435" fmla="*/ 11372400 w 11372400"/>
              <a:gd name="connsiteY1435" fmla="*/ 4412970 h 5929200"/>
              <a:gd name="connsiteX1436" fmla="*/ 11372400 w 11372400"/>
              <a:gd name="connsiteY1436" fmla="*/ 4420272 h 5929200"/>
              <a:gd name="connsiteX1437" fmla="*/ 11198454 w 11372400"/>
              <a:gd name="connsiteY1437" fmla="*/ 4420272 h 5929200"/>
              <a:gd name="connsiteX1438" fmla="*/ 11198454 w 11372400"/>
              <a:gd name="connsiteY1438" fmla="*/ 4822790 h 5929200"/>
              <a:gd name="connsiteX1439" fmla="*/ 11372400 w 11372400"/>
              <a:gd name="connsiteY1439" fmla="*/ 4822790 h 5929200"/>
              <a:gd name="connsiteX1440" fmla="*/ 11372400 w 11372400"/>
              <a:gd name="connsiteY1440" fmla="*/ 4830092 h 5929200"/>
              <a:gd name="connsiteX1441" fmla="*/ 11198454 w 11372400"/>
              <a:gd name="connsiteY1441" fmla="*/ 4830092 h 5929200"/>
              <a:gd name="connsiteX1442" fmla="*/ 11198454 w 11372400"/>
              <a:gd name="connsiteY1442" fmla="*/ 5232610 h 5929200"/>
              <a:gd name="connsiteX1443" fmla="*/ 11372400 w 11372400"/>
              <a:gd name="connsiteY1443" fmla="*/ 5232610 h 5929200"/>
              <a:gd name="connsiteX1444" fmla="*/ 11372400 w 11372400"/>
              <a:gd name="connsiteY1444" fmla="*/ 5239912 h 5929200"/>
              <a:gd name="connsiteX1445" fmla="*/ 11198454 w 11372400"/>
              <a:gd name="connsiteY1445" fmla="*/ 5239912 h 5929200"/>
              <a:gd name="connsiteX1446" fmla="*/ 11198454 w 11372400"/>
              <a:gd name="connsiteY1446" fmla="*/ 5642430 h 5929200"/>
              <a:gd name="connsiteX1447" fmla="*/ 11372400 w 11372400"/>
              <a:gd name="connsiteY1447" fmla="*/ 5642430 h 5929200"/>
              <a:gd name="connsiteX1448" fmla="*/ 11372400 w 11372400"/>
              <a:gd name="connsiteY1448" fmla="*/ 5649732 h 5929200"/>
              <a:gd name="connsiteX1449" fmla="*/ 11198454 w 11372400"/>
              <a:gd name="connsiteY1449" fmla="*/ 5649732 h 5929200"/>
              <a:gd name="connsiteX1450" fmla="*/ 11198454 w 11372400"/>
              <a:gd name="connsiteY1450" fmla="*/ 5929200 h 5929200"/>
              <a:gd name="connsiteX1451" fmla="*/ 11191152 w 11372400"/>
              <a:gd name="connsiteY1451" fmla="*/ 5929200 h 5929200"/>
              <a:gd name="connsiteX1452" fmla="*/ 11191152 w 11372400"/>
              <a:gd name="connsiteY1452" fmla="*/ 5649732 h 5929200"/>
              <a:gd name="connsiteX1453" fmla="*/ 10757766 w 11372400"/>
              <a:gd name="connsiteY1453" fmla="*/ 5649732 h 5929200"/>
              <a:gd name="connsiteX1454" fmla="*/ 10757766 w 11372400"/>
              <a:gd name="connsiteY1454" fmla="*/ 5929200 h 5929200"/>
              <a:gd name="connsiteX1455" fmla="*/ 10750464 w 11372400"/>
              <a:gd name="connsiteY1455" fmla="*/ 5929200 h 5929200"/>
              <a:gd name="connsiteX1456" fmla="*/ 10750464 w 11372400"/>
              <a:gd name="connsiteY1456" fmla="*/ 5649732 h 5929200"/>
              <a:gd name="connsiteX1457" fmla="*/ 10317078 w 11372400"/>
              <a:gd name="connsiteY1457" fmla="*/ 5649732 h 5929200"/>
              <a:gd name="connsiteX1458" fmla="*/ 10317078 w 11372400"/>
              <a:gd name="connsiteY1458" fmla="*/ 5929200 h 5929200"/>
              <a:gd name="connsiteX1459" fmla="*/ 10309776 w 11372400"/>
              <a:gd name="connsiteY1459" fmla="*/ 5929200 h 5929200"/>
              <a:gd name="connsiteX1460" fmla="*/ 10309776 w 11372400"/>
              <a:gd name="connsiteY1460" fmla="*/ 5649732 h 5929200"/>
              <a:gd name="connsiteX1461" fmla="*/ 9876390 w 11372400"/>
              <a:gd name="connsiteY1461" fmla="*/ 5649732 h 5929200"/>
              <a:gd name="connsiteX1462" fmla="*/ 9876390 w 11372400"/>
              <a:gd name="connsiteY1462" fmla="*/ 5929200 h 5929200"/>
              <a:gd name="connsiteX1463" fmla="*/ 9869088 w 11372400"/>
              <a:gd name="connsiteY1463" fmla="*/ 5929200 h 5929200"/>
              <a:gd name="connsiteX1464" fmla="*/ 9869088 w 11372400"/>
              <a:gd name="connsiteY1464" fmla="*/ 5649732 h 5929200"/>
              <a:gd name="connsiteX1465" fmla="*/ 9435702 w 11372400"/>
              <a:gd name="connsiteY1465" fmla="*/ 5649732 h 5929200"/>
              <a:gd name="connsiteX1466" fmla="*/ 9435702 w 11372400"/>
              <a:gd name="connsiteY1466" fmla="*/ 5929200 h 5929200"/>
              <a:gd name="connsiteX1467" fmla="*/ 9428400 w 11372400"/>
              <a:gd name="connsiteY1467" fmla="*/ 5929200 h 5929200"/>
              <a:gd name="connsiteX1468" fmla="*/ 9428400 w 11372400"/>
              <a:gd name="connsiteY1468" fmla="*/ 5649732 h 5929200"/>
              <a:gd name="connsiteX1469" fmla="*/ 8995014 w 11372400"/>
              <a:gd name="connsiteY1469" fmla="*/ 5649732 h 5929200"/>
              <a:gd name="connsiteX1470" fmla="*/ 8995014 w 11372400"/>
              <a:gd name="connsiteY1470" fmla="*/ 5929200 h 5929200"/>
              <a:gd name="connsiteX1471" fmla="*/ 8987712 w 11372400"/>
              <a:gd name="connsiteY1471" fmla="*/ 5929200 h 5929200"/>
              <a:gd name="connsiteX1472" fmla="*/ 8987712 w 11372400"/>
              <a:gd name="connsiteY1472" fmla="*/ 5649732 h 5929200"/>
              <a:gd name="connsiteX1473" fmla="*/ 8554326 w 11372400"/>
              <a:gd name="connsiteY1473" fmla="*/ 5649732 h 5929200"/>
              <a:gd name="connsiteX1474" fmla="*/ 8554326 w 11372400"/>
              <a:gd name="connsiteY1474" fmla="*/ 5929200 h 5929200"/>
              <a:gd name="connsiteX1475" fmla="*/ 8547024 w 11372400"/>
              <a:gd name="connsiteY1475" fmla="*/ 5929200 h 5929200"/>
              <a:gd name="connsiteX1476" fmla="*/ 8547024 w 11372400"/>
              <a:gd name="connsiteY1476" fmla="*/ 5649732 h 5929200"/>
              <a:gd name="connsiteX1477" fmla="*/ 8113638 w 11372400"/>
              <a:gd name="connsiteY1477" fmla="*/ 5649732 h 5929200"/>
              <a:gd name="connsiteX1478" fmla="*/ 8113638 w 11372400"/>
              <a:gd name="connsiteY1478" fmla="*/ 5929200 h 5929200"/>
              <a:gd name="connsiteX1479" fmla="*/ 8106336 w 11372400"/>
              <a:gd name="connsiteY1479" fmla="*/ 5929200 h 5929200"/>
              <a:gd name="connsiteX1480" fmla="*/ 8106336 w 11372400"/>
              <a:gd name="connsiteY1480" fmla="*/ 5649732 h 5929200"/>
              <a:gd name="connsiteX1481" fmla="*/ 7672950 w 11372400"/>
              <a:gd name="connsiteY1481" fmla="*/ 5649732 h 5929200"/>
              <a:gd name="connsiteX1482" fmla="*/ 7672950 w 11372400"/>
              <a:gd name="connsiteY1482" fmla="*/ 5929200 h 5929200"/>
              <a:gd name="connsiteX1483" fmla="*/ 7665648 w 11372400"/>
              <a:gd name="connsiteY1483" fmla="*/ 5929200 h 5929200"/>
              <a:gd name="connsiteX1484" fmla="*/ 7665648 w 11372400"/>
              <a:gd name="connsiteY1484" fmla="*/ 5649732 h 5929200"/>
              <a:gd name="connsiteX1485" fmla="*/ 7232262 w 11372400"/>
              <a:gd name="connsiteY1485" fmla="*/ 5649732 h 5929200"/>
              <a:gd name="connsiteX1486" fmla="*/ 7232262 w 11372400"/>
              <a:gd name="connsiteY1486" fmla="*/ 5929200 h 5929200"/>
              <a:gd name="connsiteX1487" fmla="*/ 7224960 w 11372400"/>
              <a:gd name="connsiteY1487" fmla="*/ 5929200 h 5929200"/>
              <a:gd name="connsiteX1488" fmla="*/ 7224960 w 11372400"/>
              <a:gd name="connsiteY1488" fmla="*/ 5649732 h 5929200"/>
              <a:gd name="connsiteX1489" fmla="*/ 6791574 w 11372400"/>
              <a:gd name="connsiteY1489" fmla="*/ 5649732 h 5929200"/>
              <a:gd name="connsiteX1490" fmla="*/ 6791574 w 11372400"/>
              <a:gd name="connsiteY1490" fmla="*/ 5929200 h 5929200"/>
              <a:gd name="connsiteX1491" fmla="*/ 6784272 w 11372400"/>
              <a:gd name="connsiteY1491" fmla="*/ 5929200 h 5929200"/>
              <a:gd name="connsiteX1492" fmla="*/ 6784272 w 11372400"/>
              <a:gd name="connsiteY1492" fmla="*/ 5649732 h 5929200"/>
              <a:gd name="connsiteX1493" fmla="*/ 6350886 w 11372400"/>
              <a:gd name="connsiteY1493" fmla="*/ 5649732 h 5929200"/>
              <a:gd name="connsiteX1494" fmla="*/ 6350886 w 11372400"/>
              <a:gd name="connsiteY1494" fmla="*/ 5929200 h 5929200"/>
              <a:gd name="connsiteX1495" fmla="*/ 6343584 w 11372400"/>
              <a:gd name="connsiteY1495" fmla="*/ 5929200 h 5929200"/>
              <a:gd name="connsiteX1496" fmla="*/ 6343584 w 11372400"/>
              <a:gd name="connsiteY1496" fmla="*/ 5649732 h 5929200"/>
              <a:gd name="connsiteX1497" fmla="*/ 5910198 w 11372400"/>
              <a:gd name="connsiteY1497" fmla="*/ 5649732 h 5929200"/>
              <a:gd name="connsiteX1498" fmla="*/ 5910198 w 11372400"/>
              <a:gd name="connsiteY1498" fmla="*/ 5929200 h 5929200"/>
              <a:gd name="connsiteX1499" fmla="*/ 5902896 w 11372400"/>
              <a:gd name="connsiteY1499" fmla="*/ 5929200 h 5929200"/>
              <a:gd name="connsiteX1500" fmla="*/ 5902896 w 11372400"/>
              <a:gd name="connsiteY1500" fmla="*/ 5649732 h 5929200"/>
              <a:gd name="connsiteX1501" fmla="*/ 5469511 w 11372400"/>
              <a:gd name="connsiteY1501" fmla="*/ 5649732 h 5929200"/>
              <a:gd name="connsiteX1502" fmla="*/ 5469511 w 11372400"/>
              <a:gd name="connsiteY1502" fmla="*/ 5929200 h 5929200"/>
              <a:gd name="connsiteX1503" fmla="*/ 5462211 w 11372400"/>
              <a:gd name="connsiteY1503" fmla="*/ 5929200 h 5929200"/>
              <a:gd name="connsiteX1504" fmla="*/ 5462211 w 11372400"/>
              <a:gd name="connsiteY1504" fmla="*/ 5649732 h 5929200"/>
              <a:gd name="connsiteX1505" fmla="*/ 5028826 w 11372400"/>
              <a:gd name="connsiteY1505" fmla="*/ 5649732 h 5929200"/>
              <a:gd name="connsiteX1506" fmla="*/ 5028826 w 11372400"/>
              <a:gd name="connsiteY1506" fmla="*/ 5929200 h 5929200"/>
              <a:gd name="connsiteX1507" fmla="*/ 5021524 w 11372400"/>
              <a:gd name="connsiteY1507" fmla="*/ 5929200 h 5929200"/>
              <a:gd name="connsiteX1508" fmla="*/ 5021524 w 11372400"/>
              <a:gd name="connsiteY1508" fmla="*/ 5649732 h 5929200"/>
              <a:gd name="connsiteX1509" fmla="*/ 4588140 w 11372400"/>
              <a:gd name="connsiteY1509" fmla="*/ 5649732 h 5929200"/>
              <a:gd name="connsiteX1510" fmla="*/ 4588140 w 11372400"/>
              <a:gd name="connsiteY1510" fmla="*/ 5929200 h 5929200"/>
              <a:gd name="connsiteX1511" fmla="*/ 4580836 w 11372400"/>
              <a:gd name="connsiteY1511" fmla="*/ 5929200 h 5929200"/>
              <a:gd name="connsiteX1512" fmla="*/ 4580836 w 11372400"/>
              <a:gd name="connsiteY1512" fmla="*/ 5649732 h 5929200"/>
              <a:gd name="connsiteX1513" fmla="*/ 4147451 w 11372400"/>
              <a:gd name="connsiteY1513" fmla="*/ 5649732 h 5929200"/>
              <a:gd name="connsiteX1514" fmla="*/ 4147451 w 11372400"/>
              <a:gd name="connsiteY1514" fmla="*/ 5929200 h 5929200"/>
              <a:gd name="connsiteX1515" fmla="*/ 4140150 w 11372400"/>
              <a:gd name="connsiteY1515" fmla="*/ 5929200 h 5929200"/>
              <a:gd name="connsiteX1516" fmla="*/ 4140150 w 11372400"/>
              <a:gd name="connsiteY1516" fmla="*/ 5649732 h 5929200"/>
              <a:gd name="connsiteX1517" fmla="*/ 3706762 w 11372400"/>
              <a:gd name="connsiteY1517" fmla="*/ 5649732 h 5929200"/>
              <a:gd name="connsiteX1518" fmla="*/ 3706762 w 11372400"/>
              <a:gd name="connsiteY1518" fmla="*/ 5929200 h 5929200"/>
              <a:gd name="connsiteX1519" fmla="*/ 3699460 w 11372400"/>
              <a:gd name="connsiteY1519" fmla="*/ 5929200 h 5929200"/>
              <a:gd name="connsiteX1520" fmla="*/ 3699460 w 11372400"/>
              <a:gd name="connsiteY1520" fmla="*/ 5649732 h 5929200"/>
              <a:gd name="connsiteX1521" fmla="*/ 3266074 w 11372400"/>
              <a:gd name="connsiteY1521" fmla="*/ 5649732 h 5929200"/>
              <a:gd name="connsiteX1522" fmla="*/ 3266074 w 11372400"/>
              <a:gd name="connsiteY1522" fmla="*/ 5929200 h 5929200"/>
              <a:gd name="connsiteX1523" fmla="*/ 3258772 w 11372400"/>
              <a:gd name="connsiteY1523" fmla="*/ 5929200 h 5929200"/>
              <a:gd name="connsiteX1524" fmla="*/ 3258772 w 11372400"/>
              <a:gd name="connsiteY1524" fmla="*/ 5649732 h 5929200"/>
              <a:gd name="connsiteX1525" fmla="*/ 2825386 w 11372400"/>
              <a:gd name="connsiteY1525" fmla="*/ 5649732 h 5929200"/>
              <a:gd name="connsiteX1526" fmla="*/ 2825386 w 11372400"/>
              <a:gd name="connsiteY1526" fmla="*/ 5929200 h 5929200"/>
              <a:gd name="connsiteX1527" fmla="*/ 2818085 w 11372400"/>
              <a:gd name="connsiteY1527" fmla="*/ 5929200 h 5929200"/>
              <a:gd name="connsiteX1528" fmla="*/ 2818085 w 11372400"/>
              <a:gd name="connsiteY1528" fmla="*/ 5649732 h 5929200"/>
              <a:gd name="connsiteX1529" fmla="*/ 2384699 w 11372400"/>
              <a:gd name="connsiteY1529" fmla="*/ 5649732 h 5929200"/>
              <a:gd name="connsiteX1530" fmla="*/ 2384699 w 11372400"/>
              <a:gd name="connsiteY1530" fmla="*/ 5929200 h 5929200"/>
              <a:gd name="connsiteX1531" fmla="*/ 2377397 w 11372400"/>
              <a:gd name="connsiteY1531" fmla="*/ 5929200 h 5929200"/>
              <a:gd name="connsiteX1532" fmla="*/ 2377397 w 11372400"/>
              <a:gd name="connsiteY1532" fmla="*/ 5649732 h 5929200"/>
              <a:gd name="connsiteX1533" fmla="*/ 1944011 w 11372400"/>
              <a:gd name="connsiteY1533" fmla="*/ 5649732 h 5929200"/>
              <a:gd name="connsiteX1534" fmla="*/ 1944011 w 11372400"/>
              <a:gd name="connsiteY1534" fmla="*/ 5929200 h 5929200"/>
              <a:gd name="connsiteX1535" fmla="*/ 1936709 w 11372400"/>
              <a:gd name="connsiteY1535" fmla="*/ 5929200 h 5929200"/>
              <a:gd name="connsiteX1536" fmla="*/ 1936709 w 11372400"/>
              <a:gd name="connsiteY1536" fmla="*/ 5649732 h 5929200"/>
              <a:gd name="connsiteX1537" fmla="*/ 1503321 w 11372400"/>
              <a:gd name="connsiteY1537" fmla="*/ 5649732 h 5929200"/>
              <a:gd name="connsiteX1538" fmla="*/ 1503321 w 11372400"/>
              <a:gd name="connsiteY1538" fmla="*/ 5929200 h 5929200"/>
              <a:gd name="connsiteX1539" fmla="*/ 1496019 w 11372400"/>
              <a:gd name="connsiteY1539" fmla="*/ 5929200 h 5929200"/>
              <a:gd name="connsiteX1540" fmla="*/ 1496019 w 11372400"/>
              <a:gd name="connsiteY1540" fmla="*/ 5649732 h 5929200"/>
              <a:gd name="connsiteX1541" fmla="*/ 1062633 w 11372400"/>
              <a:gd name="connsiteY1541" fmla="*/ 5649732 h 5929200"/>
              <a:gd name="connsiteX1542" fmla="*/ 1062633 w 11372400"/>
              <a:gd name="connsiteY1542" fmla="*/ 5929200 h 5929200"/>
              <a:gd name="connsiteX1543" fmla="*/ 1055332 w 11372400"/>
              <a:gd name="connsiteY1543" fmla="*/ 5929200 h 5929200"/>
              <a:gd name="connsiteX1544" fmla="*/ 1055332 w 11372400"/>
              <a:gd name="connsiteY1544" fmla="*/ 5649732 h 5929200"/>
              <a:gd name="connsiteX1545" fmla="*/ 621945 w 11372400"/>
              <a:gd name="connsiteY1545" fmla="*/ 5649732 h 5929200"/>
              <a:gd name="connsiteX1546" fmla="*/ 621945 w 11372400"/>
              <a:gd name="connsiteY1546" fmla="*/ 5927716 h 5929200"/>
              <a:gd name="connsiteX1547" fmla="*/ 614643 w 11372400"/>
              <a:gd name="connsiteY1547" fmla="*/ 5926699 h 5929200"/>
              <a:gd name="connsiteX1548" fmla="*/ 614643 w 11372400"/>
              <a:gd name="connsiteY1548" fmla="*/ 5649732 h 5929200"/>
              <a:gd name="connsiteX1549" fmla="*/ 227716 w 11372400"/>
              <a:gd name="connsiteY1549" fmla="*/ 5649732 h 5929200"/>
              <a:gd name="connsiteX1550" fmla="*/ 220414 w 11372400"/>
              <a:gd name="connsiteY1550" fmla="*/ 5642430 h 5929200"/>
              <a:gd name="connsiteX1551" fmla="*/ 614643 w 11372400"/>
              <a:gd name="connsiteY1551" fmla="*/ 5642430 h 5929200"/>
              <a:gd name="connsiteX1552" fmla="*/ 614643 w 11372400"/>
              <a:gd name="connsiteY1552" fmla="*/ 5239912 h 5929200"/>
              <a:gd name="connsiteX1553" fmla="*/ 181257 w 11372400"/>
              <a:gd name="connsiteY1553" fmla="*/ 5239912 h 5929200"/>
              <a:gd name="connsiteX1554" fmla="*/ 181257 w 11372400"/>
              <a:gd name="connsiteY1554" fmla="*/ 5603273 h 5929200"/>
              <a:gd name="connsiteX1555" fmla="*/ 173955 w 11372400"/>
              <a:gd name="connsiteY1555" fmla="*/ 5595971 h 5929200"/>
              <a:gd name="connsiteX1556" fmla="*/ 173955 w 11372400"/>
              <a:gd name="connsiteY1556" fmla="*/ 5239912 h 5929200"/>
              <a:gd name="connsiteX1557" fmla="*/ 0 w 11372400"/>
              <a:gd name="connsiteY1557" fmla="*/ 5239912 h 5929200"/>
              <a:gd name="connsiteX1558" fmla="*/ 0 w 11372400"/>
              <a:gd name="connsiteY1558" fmla="*/ 5232610 h 5929200"/>
              <a:gd name="connsiteX1559" fmla="*/ 173955 w 11372400"/>
              <a:gd name="connsiteY1559" fmla="*/ 5232610 h 5929200"/>
              <a:gd name="connsiteX1560" fmla="*/ 173955 w 11372400"/>
              <a:gd name="connsiteY1560" fmla="*/ 4830092 h 5929200"/>
              <a:gd name="connsiteX1561" fmla="*/ 0 w 11372400"/>
              <a:gd name="connsiteY1561" fmla="*/ 4830092 h 5929200"/>
              <a:gd name="connsiteX1562" fmla="*/ 0 w 11372400"/>
              <a:gd name="connsiteY1562" fmla="*/ 4822790 h 5929200"/>
              <a:gd name="connsiteX1563" fmla="*/ 173955 w 11372400"/>
              <a:gd name="connsiteY1563" fmla="*/ 4822790 h 5929200"/>
              <a:gd name="connsiteX1564" fmla="*/ 173955 w 11372400"/>
              <a:gd name="connsiteY1564" fmla="*/ 4420272 h 5929200"/>
              <a:gd name="connsiteX1565" fmla="*/ 1 w 11372400"/>
              <a:gd name="connsiteY1565" fmla="*/ 4420272 h 5929200"/>
              <a:gd name="connsiteX1566" fmla="*/ 1 w 11372400"/>
              <a:gd name="connsiteY1566" fmla="*/ 4412970 h 5929200"/>
              <a:gd name="connsiteX1567" fmla="*/ 173955 w 11372400"/>
              <a:gd name="connsiteY1567" fmla="*/ 4412970 h 5929200"/>
              <a:gd name="connsiteX1568" fmla="*/ 173955 w 11372400"/>
              <a:gd name="connsiteY1568" fmla="*/ 4010452 h 5929200"/>
              <a:gd name="connsiteX1569" fmla="*/ 1 w 11372400"/>
              <a:gd name="connsiteY1569" fmla="*/ 4010452 h 5929200"/>
              <a:gd name="connsiteX1570" fmla="*/ 1 w 11372400"/>
              <a:gd name="connsiteY1570" fmla="*/ 4003150 h 5929200"/>
              <a:gd name="connsiteX1571" fmla="*/ 173955 w 11372400"/>
              <a:gd name="connsiteY1571" fmla="*/ 4003150 h 5929200"/>
              <a:gd name="connsiteX1572" fmla="*/ 173955 w 11372400"/>
              <a:gd name="connsiteY1572" fmla="*/ 3600632 h 5929200"/>
              <a:gd name="connsiteX1573" fmla="*/ 1 w 11372400"/>
              <a:gd name="connsiteY1573" fmla="*/ 3600632 h 5929200"/>
              <a:gd name="connsiteX1574" fmla="*/ 1 w 11372400"/>
              <a:gd name="connsiteY1574" fmla="*/ 3593330 h 5929200"/>
              <a:gd name="connsiteX1575" fmla="*/ 173955 w 11372400"/>
              <a:gd name="connsiteY1575" fmla="*/ 3593330 h 5929200"/>
              <a:gd name="connsiteX1576" fmla="*/ 173955 w 11372400"/>
              <a:gd name="connsiteY1576" fmla="*/ 3190812 h 5929200"/>
              <a:gd name="connsiteX1577" fmla="*/ 1 w 11372400"/>
              <a:gd name="connsiteY1577" fmla="*/ 3190812 h 5929200"/>
              <a:gd name="connsiteX1578" fmla="*/ 1 w 11372400"/>
              <a:gd name="connsiteY1578" fmla="*/ 3183510 h 5929200"/>
              <a:gd name="connsiteX1579" fmla="*/ 173955 w 11372400"/>
              <a:gd name="connsiteY1579" fmla="*/ 3183510 h 5929200"/>
              <a:gd name="connsiteX1580" fmla="*/ 173955 w 11372400"/>
              <a:gd name="connsiteY1580" fmla="*/ 2780992 h 5929200"/>
              <a:gd name="connsiteX1581" fmla="*/ 1 w 11372400"/>
              <a:gd name="connsiteY1581" fmla="*/ 2780992 h 5929200"/>
              <a:gd name="connsiteX1582" fmla="*/ 1 w 11372400"/>
              <a:gd name="connsiteY1582" fmla="*/ 2773690 h 5929200"/>
              <a:gd name="connsiteX1583" fmla="*/ 173955 w 11372400"/>
              <a:gd name="connsiteY1583" fmla="*/ 2773690 h 5929200"/>
              <a:gd name="connsiteX1584" fmla="*/ 173955 w 11372400"/>
              <a:gd name="connsiteY1584" fmla="*/ 2371172 h 5929200"/>
              <a:gd name="connsiteX1585" fmla="*/ 1 w 11372400"/>
              <a:gd name="connsiteY1585" fmla="*/ 2371172 h 5929200"/>
              <a:gd name="connsiteX1586" fmla="*/ 1 w 11372400"/>
              <a:gd name="connsiteY1586" fmla="*/ 2363870 h 5929200"/>
              <a:gd name="connsiteX1587" fmla="*/ 173955 w 11372400"/>
              <a:gd name="connsiteY1587" fmla="*/ 2363870 h 5929200"/>
              <a:gd name="connsiteX1588" fmla="*/ 173955 w 11372400"/>
              <a:gd name="connsiteY1588" fmla="*/ 1961352 h 5929200"/>
              <a:gd name="connsiteX1589" fmla="*/ 2 w 11372400"/>
              <a:gd name="connsiteY1589" fmla="*/ 1961352 h 5929200"/>
              <a:gd name="connsiteX1590" fmla="*/ 2 w 11372400"/>
              <a:gd name="connsiteY1590" fmla="*/ 1954050 h 5929200"/>
              <a:gd name="connsiteX1591" fmla="*/ 173955 w 11372400"/>
              <a:gd name="connsiteY1591" fmla="*/ 1954050 h 5929200"/>
              <a:gd name="connsiteX1592" fmla="*/ 173955 w 11372400"/>
              <a:gd name="connsiteY1592" fmla="*/ 1551533 h 5929200"/>
              <a:gd name="connsiteX1593" fmla="*/ 2 w 11372400"/>
              <a:gd name="connsiteY1593" fmla="*/ 1551533 h 5929200"/>
              <a:gd name="connsiteX1594" fmla="*/ 2 w 11372400"/>
              <a:gd name="connsiteY1594" fmla="*/ 1544231 h 5929200"/>
              <a:gd name="connsiteX1595" fmla="*/ 173955 w 11372400"/>
              <a:gd name="connsiteY1595" fmla="*/ 1544231 h 5929200"/>
              <a:gd name="connsiteX1596" fmla="*/ 173955 w 11372400"/>
              <a:gd name="connsiteY1596" fmla="*/ 1141713 h 5929200"/>
              <a:gd name="connsiteX1597" fmla="*/ 2 w 11372400"/>
              <a:gd name="connsiteY1597" fmla="*/ 1141713 h 5929200"/>
              <a:gd name="connsiteX1598" fmla="*/ 2 w 11372400"/>
              <a:gd name="connsiteY1598" fmla="*/ 1134411 h 5929200"/>
              <a:gd name="connsiteX1599" fmla="*/ 173955 w 11372400"/>
              <a:gd name="connsiteY1599" fmla="*/ 1134411 h 5929200"/>
              <a:gd name="connsiteX1600" fmla="*/ 173955 w 11372400"/>
              <a:gd name="connsiteY1600" fmla="*/ 731893 h 5929200"/>
              <a:gd name="connsiteX1601" fmla="*/ 2 w 11372400"/>
              <a:gd name="connsiteY1601" fmla="*/ 731893 h 5929200"/>
              <a:gd name="connsiteX1602" fmla="*/ 2 w 11372400"/>
              <a:gd name="connsiteY1602" fmla="*/ 724591 h 5929200"/>
              <a:gd name="connsiteX1603" fmla="*/ 173955 w 11372400"/>
              <a:gd name="connsiteY1603" fmla="*/ 724591 h 5929200"/>
              <a:gd name="connsiteX1604" fmla="*/ 173955 w 11372400"/>
              <a:gd name="connsiteY1604" fmla="*/ 322073 h 5929200"/>
              <a:gd name="connsiteX1605" fmla="*/ 2 w 11372400"/>
              <a:gd name="connsiteY1605" fmla="*/ 322073 h 5929200"/>
              <a:gd name="connsiteX1606" fmla="*/ 2 w 11372400"/>
              <a:gd name="connsiteY1606" fmla="*/ 314771 h 5929200"/>
              <a:gd name="connsiteX1607" fmla="*/ 173955 w 11372400"/>
              <a:gd name="connsiteY1607" fmla="*/ 314771 h 5929200"/>
            </a:gdLst>
            <a:ahLst/>
            <a:cxnLst/>
            <a:rect l="l" t="t" r="r" b="b"/>
            <a:pathLst>
              <a:path w="11372400" h="5929200">
                <a:moveTo>
                  <a:pt x="10757766" y="5239912"/>
                </a:moveTo>
                <a:lnTo>
                  <a:pt x="10757766" y="5642430"/>
                </a:lnTo>
                <a:lnTo>
                  <a:pt x="11191152" y="5642430"/>
                </a:lnTo>
                <a:lnTo>
                  <a:pt x="11191152" y="5239912"/>
                </a:lnTo>
                <a:close/>
                <a:moveTo>
                  <a:pt x="10317078" y="5239912"/>
                </a:moveTo>
                <a:lnTo>
                  <a:pt x="10317078" y="5642430"/>
                </a:lnTo>
                <a:lnTo>
                  <a:pt x="10750464" y="5642430"/>
                </a:lnTo>
                <a:lnTo>
                  <a:pt x="10750464" y="5239912"/>
                </a:lnTo>
                <a:close/>
                <a:moveTo>
                  <a:pt x="9876390" y="5239912"/>
                </a:moveTo>
                <a:lnTo>
                  <a:pt x="9876390" y="5642430"/>
                </a:lnTo>
                <a:lnTo>
                  <a:pt x="10309776" y="5642430"/>
                </a:lnTo>
                <a:lnTo>
                  <a:pt x="10309776" y="5239912"/>
                </a:lnTo>
                <a:close/>
                <a:moveTo>
                  <a:pt x="9435702" y="5239912"/>
                </a:moveTo>
                <a:lnTo>
                  <a:pt x="9435702" y="5642430"/>
                </a:lnTo>
                <a:lnTo>
                  <a:pt x="9869088" y="5642430"/>
                </a:lnTo>
                <a:lnTo>
                  <a:pt x="9869088" y="5239912"/>
                </a:lnTo>
                <a:close/>
                <a:moveTo>
                  <a:pt x="8995014" y="5239912"/>
                </a:moveTo>
                <a:lnTo>
                  <a:pt x="8995014" y="5642430"/>
                </a:lnTo>
                <a:lnTo>
                  <a:pt x="9428400" y="5642430"/>
                </a:lnTo>
                <a:lnTo>
                  <a:pt x="9428400" y="5239912"/>
                </a:lnTo>
                <a:close/>
                <a:moveTo>
                  <a:pt x="8554326" y="5239912"/>
                </a:moveTo>
                <a:lnTo>
                  <a:pt x="8554326" y="5642430"/>
                </a:lnTo>
                <a:lnTo>
                  <a:pt x="8987712" y="5642430"/>
                </a:lnTo>
                <a:lnTo>
                  <a:pt x="8987712" y="5239912"/>
                </a:lnTo>
                <a:close/>
                <a:moveTo>
                  <a:pt x="8113638" y="5239912"/>
                </a:moveTo>
                <a:lnTo>
                  <a:pt x="8113638" y="5642430"/>
                </a:lnTo>
                <a:lnTo>
                  <a:pt x="8547024" y="5642430"/>
                </a:lnTo>
                <a:lnTo>
                  <a:pt x="8547024" y="5239912"/>
                </a:lnTo>
                <a:close/>
                <a:moveTo>
                  <a:pt x="7672950" y="5239912"/>
                </a:moveTo>
                <a:lnTo>
                  <a:pt x="7672950" y="5642430"/>
                </a:lnTo>
                <a:lnTo>
                  <a:pt x="8106336" y="5642430"/>
                </a:lnTo>
                <a:lnTo>
                  <a:pt x="8106336" y="5239912"/>
                </a:lnTo>
                <a:close/>
                <a:moveTo>
                  <a:pt x="7232262" y="5239912"/>
                </a:moveTo>
                <a:lnTo>
                  <a:pt x="7232262" y="5642430"/>
                </a:lnTo>
                <a:lnTo>
                  <a:pt x="7665648" y="5642430"/>
                </a:lnTo>
                <a:lnTo>
                  <a:pt x="7665648" y="5239912"/>
                </a:lnTo>
                <a:close/>
                <a:moveTo>
                  <a:pt x="6791574" y="5239912"/>
                </a:moveTo>
                <a:lnTo>
                  <a:pt x="6791574" y="5642430"/>
                </a:lnTo>
                <a:lnTo>
                  <a:pt x="7224960" y="5642430"/>
                </a:lnTo>
                <a:lnTo>
                  <a:pt x="7224960" y="5239912"/>
                </a:lnTo>
                <a:close/>
                <a:moveTo>
                  <a:pt x="6350886" y="5239912"/>
                </a:moveTo>
                <a:lnTo>
                  <a:pt x="6350886" y="5642430"/>
                </a:lnTo>
                <a:lnTo>
                  <a:pt x="6784272" y="5642430"/>
                </a:lnTo>
                <a:lnTo>
                  <a:pt x="6784272" y="5239912"/>
                </a:lnTo>
                <a:close/>
                <a:moveTo>
                  <a:pt x="5910198" y="5239912"/>
                </a:moveTo>
                <a:lnTo>
                  <a:pt x="5910198" y="5642430"/>
                </a:lnTo>
                <a:lnTo>
                  <a:pt x="6343584" y="5642430"/>
                </a:lnTo>
                <a:lnTo>
                  <a:pt x="6343584" y="5239912"/>
                </a:lnTo>
                <a:close/>
                <a:moveTo>
                  <a:pt x="5469511" y="5239912"/>
                </a:moveTo>
                <a:lnTo>
                  <a:pt x="5469511" y="5642430"/>
                </a:lnTo>
                <a:lnTo>
                  <a:pt x="5902896" y="5642430"/>
                </a:lnTo>
                <a:lnTo>
                  <a:pt x="5902896" y="5239912"/>
                </a:lnTo>
                <a:close/>
                <a:moveTo>
                  <a:pt x="5028826" y="5239912"/>
                </a:moveTo>
                <a:lnTo>
                  <a:pt x="5028826" y="5642430"/>
                </a:lnTo>
                <a:lnTo>
                  <a:pt x="5462211" y="5642430"/>
                </a:lnTo>
                <a:lnTo>
                  <a:pt x="5462211" y="5239912"/>
                </a:lnTo>
                <a:close/>
                <a:moveTo>
                  <a:pt x="4588140" y="5239912"/>
                </a:moveTo>
                <a:lnTo>
                  <a:pt x="4588140" y="5642430"/>
                </a:lnTo>
                <a:lnTo>
                  <a:pt x="5021524" y="5642430"/>
                </a:lnTo>
                <a:lnTo>
                  <a:pt x="5021524" y="5239912"/>
                </a:lnTo>
                <a:close/>
                <a:moveTo>
                  <a:pt x="4147451" y="5239912"/>
                </a:moveTo>
                <a:lnTo>
                  <a:pt x="4147451" y="5642430"/>
                </a:lnTo>
                <a:lnTo>
                  <a:pt x="4580836" y="5642430"/>
                </a:lnTo>
                <a:lnTo>
                  <a:pt x="4580836" y="5239912"/>
                </a:lnTo>
                <a:close/>
                <a:moveTo>
                  <a:pt x="3706762" y="5239912"/>
                </a:moveTo>
                <a:lnTo>
                  <a:pt x="3706762" y="5642430"/>
                </a:lnTo>
                <a:lnTo>
                  <a:pt x="4140150" y="5642430"/>
                </a:lnTo>
                <a:lnTo>
                  <a:pt x="4140150" y="5239912"/>
                </a:lnTo>
                <a:close/>
                <a:moveTo>
                  <a:pt x="3266074" y="5239912"/>
                </a:moveTo>
                <a:lnTo>
                  <a:pt x="3266074" y="5642430"/>
                </a:lnTo>
                <a:lnTo>
                  <a:pt x="3699460" y="5642430"/>
                </a:lnTo>
                <a:lnTo>
                  <a:pt x="3699460" y="5239912"/>
                </a:lnTo>
                <a:close/>
                <a:moveTo>
                  <a:pt x="2825386" y="5239912"/>
                </a:moveTo>
                <a:lnTo>
                  <a:pt x="2825386" y="5642430"/>
                </a:lnTo>
                <a:lnTo>
                  <a:pt x="3258772" y="5642430"/>
                </a:lnTo>
                <a:lnTo>
                  <a:pt x="3258772" y="5239912"/>
                </a:lnTo>
                <a:close/>
                <a:moveTo>
                  <a:pt x="2384699" y="5239912"/>
                </a:moveTo>
                <a:lnTo>
                  <a:pt x="2384699" y="5642430"/>
                </a:lnTo>
                <a:lnTo>
                  <a:pt x="2818085" y="5642430"/>
                </a:lnTo>
                <a:lnTo>
                  <a:pt x="2818085" y="5239912"/>
                </a:lnTo>
                <a:close/>
                <a:moveTo>
                  <a:pt x="1944011" y="5239912"/>
                </a:moveTo>
                <a:lnTo>
                  <a:pt x="1944011" y="5642430"/>
                </a:lnTo>
                <a:lnTo>
                  <a:pt x="2377397" y="5642430"/>
                </a:lnTo>
                <a:lnTo>
                  <a:pt x="2377397" y="5239912"/>
                </a:lnTo>
                <a:close/>
                <a:moveTo>
                  <a:pt x="1503321" y="5239912"/>
                </a:moveTo>
                <a:lnTo>
                  <a:pt x="1503321" y="5642430"/>
                </a:lnTo>
                <a:lnTo>
                  <a:pt x="1936709" y="5642430"/>
                </a:lnTo>
                <a:lnTo>
                  <a:pt x="1936709" y="5239912"/>
                </a:lnTo>
                <a:close/>
                <a:moveTo>
                  <a:pt x="1062633" y="5239912"/>
                </a:moveTo>
                <a:lnTo>
                  <a:pt x="1062633" y="5642430"/>
                </a:lnTo>
                <a:lnTo>
                  <a:pt x="1496019" y="5642430"/>
                </a:lnTo>
                <a:lnTo>
                  <a:pt x="1496019" y="5239912"/>
                </a:lnTo>
                <a:close/>
                <a:moveTo>
                  <a:pt x="621945" y="5239912"/>
                </a:moveTo>
                <a:lnTo>
                  <a:pt x="621945" y="5642430"/>
                </a:lnTo>
                <a:lnTo>
                  <a:pt x="1055332" y="5642430"/>
                </a:lnTo>
                <a:lnTo>
                  <a:pt x="1055332" y="5239912"/>
                </a:lnTo>
                <a:close/>
                <a:moveTo>
                  <a:pt x="10757766" y="4830092"/>
                </a:moveTo>
                <a:lnTo>
                  <a:pt x="10757766" y="5232610"/>
                </a:lnTo>
                <a:lnTo>
                  <a:pt x="11191152" y="5232610"/>
                </a:lnTo>
                <a:lnTo>
                  <a:pt x="11191152" y="4830092"/>
                </a:lnTo>
                <a:close/>
                <a:moveTo>
                  <a:pt x="10317078" y="4830092"/>
                </a:moveTo>
                <a:lnTo>
                  <a:pt x="10317078" y="5232610"/>
                </a:lnTo>
                <a:lnTo>
                  <a:pt x="10750464" y="5232610"/>
                </a:lnTo>
                <a:lnTo>
                  <a:pt x="10750464" y="4830092"/>
                </a:lnTo>
                <a:close/>
                <a:moveTo>
                  <a:pt x="9876390" y="4830092"/>
                </a:moveTo>
                <a:lnTo>
                  <a:pt x="9876390" y="5232610"/>
                </a:lnTo>
                <a:lnTo>
                  <a:pt x="10309776" y="5232610"/>
                </a:lnTo>
                <a:lnTo>
                  <a:pt x="10309776" y="4830092"/>
                </a:lnTo>
                <a:close/>
                <a:moveTo>
                  <a:pt x="9435702" y="4830092"/>
                </a:moveTo>
                <a:lnTo>
                  <a:pt x="9435702" y="5232610"/>
                </a:lnTo>
                <a:lnTo>
                  <a:pt x="9869088" y="5232610"/>
                </a:lnTo>
                <a:lnTo>
                  <a:pt x="9869088" y="4830092"/>
                </a:lnTo>
                <a:close/>
                <a:moveTo>
                  <a:pt x="8995014" y="4830092"/>
                </a:moveTo>
                <a:lnTo>
                  <a:pt x="8995014" y="5232610"/>
                </a:lnTo>
                <a:lnTo>
                  <a:pt x="9428400" y="5232610"/>
                </a:lnTo>
                <a:lnTo>
                  <a:pt x="9428400" y="4830092"/>
                </a:lnTo>
                <a:close/>
                <a:moveTo>
                  <a:pt x="8554326" y="4830092"/>
                </a:moveTo>
                <a:lnTo>
                  <a:pt x="8554326" y="5232610"/>
                </a:lnTo>
                <a:lnTo>
                  <a:pt x="8987712" y="5232610"/>
                </a:lnTo>
                <a:lnTo>
                  <a:pt x="8987712" y="4830092"/>
                </a:lnTo>
                <a:close/>
                <a:moveTo>
                  <a:pt x="8113638" y="4830092"/>
                </a:moveTo>
                <a:lnTo>
                  <a:pt x="8113638" y="5232610"/>
                </a:lnTo>
                <a:lnTo>
                  <a:pt x="8547024" y="5232610"/>
                </a:lnTo>
                <a:lnTo>
                  <a:pt x="8547024" y="4830092"/>
                </a:lnTo>
                <a:close/>
                <a:moveTo>
                  <a:pt x="7672950" y="4830092"/>
                </a:moveTo>
                <a:lnTo>
                  <a:pt x="7672950" y="5232610"/>
                </a:lnTo>
                <a:lnTo>
                  <a:pt x="8106336" y="5232610"/>
                </a:lnTo>
                <a:lnTo>
                  <a:pt x="8106336" y="4830092"/>
                </a:lnTo>
                <a:close/>
                <a:moveTo>
                  <a:pt x="7232262" y="4830092"/>
                </a:moveTo>
                <a:lnTo>
                  <a:pt x="7232262" y="5232610"/>
                </a:lnTo>
                <a:lnTo>
                  <a:pt x="7665648" y="5232610"/>
                </a:lnTo>
                <a:lnTo>
                  <a:pt x="7665648" y="4830092"/>
                </a:lnTo>
                <a:close/>
                <a:moveTo>
                  <a:pt x="6791574" y="4830092"/>
                </a:moveTo>
                <a:lnTo>
                  <a:pt x="6791574" y="5232610"/>
                </a:lnTo>
                <a:lnTo>
                  <a:pt x="7224960" y="5232610"/>
                </a:lnTo>
                <a:lnTo>
                  <a:pt x="7224960" y="4830092"/>
                </a:lnTo>
                <a:close/>
                <a:moveTo>
                  <a:pt x="6350886" y="4830092"/>
                </a:moveTo>
                <a:lnTo>
                  <a:pt x="6350886" y="5232610"/>
                </a:lnTo>
                <a:lnTo>
                  <a:pt x="6784272" y="5232610"/>
                </a:lnTo>
                <a:lnTo>
                  <a:pt x="6784272" y="4830092"/>
                </a:lnTo>
                <a:close/>
                <a:moveTo>
                  <a:pt x="5910198" y="4830092"/>
                </a:moveTo>
                <a:lnTo>
                  <a:pt x="5910198" y="5232610"/>
                </a:lnTo>
                <a:lnTo>
                  <a:pt x="6343584" y="5232610"/>
                </a:lnTo>
                <a:lnTo>
                  <a:pt x="6343584" y="4830092"/>
                </a:lnTo>
                <a:close/>
                <a:moveTo>
                  <a:pt x="5469511" y="4830092"/>
                </a:moveTo>
                <a:lnTo>
                  <a:pt x="5469511" y="5232610"/>
                </a:lnTo>
                <a:lnTo>
                  <a:pt x="5902896" y="5232610"/>
                </a:lnTo>
                <a:lnTo>
                  <a:pt x="5902896" y="4830092"/>
                </a:lnTo>
                <a:close/>
                <a:moveTo>
                  <a:pt x="5028826" y="4830092"/>
                </a:moveTo>
                <a:lnTo>
                  <a:pt x="5028826" y="5232610"/>
                </a:lnTo>
                <a:lnTo>
                  <a:pt x="5462211" y="5232610"/>
                </a:lnTo>
                <a:lnTo>
                  <a:pt x="5462211" y="4830092"/>
                </a:lnTo>
                <a:close/>
                <a:moveTo>
                  <a:pt x="4588140" y="4830092"/>
                </a:moveTo>
                <a:lnTo>
                  <a:pt x="4588140" y="5232610"/>
                </a:lnTo>
                <a:lnTo>
                  <a:pt x="5021524" y="5232610"/>
                </a:lnTo>
                <a:lnTo>
                  <a:pt x="5021524" y="4830092"/>
                </a:lnTo>
                <a:close/>
                <a:moveTo>
                  <a:pt x="4147451" y="4830092"/>
                </a:moveTo>
                <a:lnTo>
                  <a:pt x="4147451" y="5232610"/>
                </a:lnTo>
                <a:lnTo>
                  <a:pt x="4580836" y="5232610"/>
                </a:lnTo>
                <a:lnTo>
                  <a:pt x="4580836" y="4830092"/>
                </a:lnTo>
                <a:close/>
                <a:moveTo>
                  <a:pt x="3706762" y="4830092"/>
                </a:moveTo>
                <a:lnTo>
                  <a:pt x="3706762" y="5232610"/>
                </a:lnTo>
                <a:lnTo>
                  <a:pt x="4140150" y="5232610"/>
                </a:lnTo>
                <a:lnTo>
                  <a:pt x="4140150" y="4830092"/>
                </a:lnTo>
                <a:close/>
                <a:moveTo>
                  <a:pt x="3266074" y="4830092"/>
                </a:moveTo>
                <a:lnTo>
                  <a:pt x="3266074" y="5232610"/>
                </a:lnTo>
                <a:lnTo>
                  <a:pt x="3699460" y="5232610"/>
                </a:lnTo>
                <a:lnTo>
                  <a:pt x="3699460" y="4830092"/>
                </a:lnTo>
                <a:close/>
                <a:moveTo>
                  <a:pt x="2825386" y="4830092"/>
                </a:moveTo>
                <a:lnTo>
                  <a:pt x="2825386" y="5232610"/>
                </a:lnTo>
                <a:lnTo>
                  <a:pt x="3258772" y="5232610"/>
                </a:lnTo>
                <a:lnTo>
                  <a:pt x="3258772" y="4830092"/>
                </a:lnTo>
                <a:close/>
                <a:moveTo>
                  <a:pt x="2384699" y="4830092"/>
                </a:moveTo>
                <a:lnTo>
                  <a:pt x="2384699" y="5232610"/>
                </a:lnTo>
                <a:lnTo>
                  <a:pt x="2818085" y="5232610"/>
                </a:lnTo>
                <a:lnTo>
                  <a:pt x="2818085" y="4830092"/>
                </a:lnTo>
                <a:close/>
                <a:moveTo>
                  <a:pt x="1944011" y="4830092"/>
                </a:moveTo>
                <a:lnTo>
                  <a:pt x="1944011" y="5232610"/>
                </a:lnTo>
                <a:lnTo>
                  <a:pt x="2377397" y="5232610"/>
                </a:lnTo>
                <a:lnTo>
                  <a:pt x="2377397" y="4830092"/>
                </a:lnTo>
                <a:close/>
                <a:moveTo>
                  <a:pt x="1503321" y="4830092"/>
                </a:moveTo>
                <a:lnTo>
                  <a:pt x="1503321" y="5232610"/>
                </a:lnTo>
                <a:lnTo>
                  <a:pt x="1936709" y="5232610"/>
                </a:lnTo>
                <a:lnTo>
                  <a:pt x="1936709" y="4830092"/>
                </a:lnTo>
                <a:close/>
                <a:moveTo>
                  <a:pt x="1062633" y="4830092"/>
                </a:moveTo>
                <a:lnTo>
                  <a:pt x="1062633" y="5232610"/>
                </a:lnTo>
                <a:lnTo>
                  <a:pt x="1496019" y="5232610"/>
                </a:lnTo>
                <a:lnTo>
                  <a:pt x="1496019" y="4830092"/>
                </a:lnTo>
                <a:close/>
                <a:moveTo>
                  <a:pt x="621945" y="4830092"/>
                </a:moveTo>
                <a:lnTo>
                  <a:pt x="621945" y="5232610"/>
                </a:lnTo>
                <a:lnTo>
                  <a:pt x="1055332" y="5232610"/>
                </a:lnTo>
                <a:lnTo>
                  <a:pt x="1055332" y="4830092"/>
                </a:lnTo>
                <a:close/>
                <a:moveTo>
                  <a:pt x="181257" y="4830092"/>
                </a:moveTo>
                <a:lnTo>
                  <a:pt x="181257" y="5232610"/>
                </a:lnTo>
                <a:lnTo>
                  <a:pt x="614643" y="5232610"/>
                </a:lnTo>
                <a:lnTo>
                  <a:pt x="614643" y="4830092"/>
                </a:lnTo>
                <a:close/>
                <a:moveTo>
                  <a:pt x="10757766" y="4420272"/>
                </a:moveTo>
                <a:lnTo>
                  <a:pt x="10757766" y="4822790"/>
                </a:lnTo>
                <a:lnTo>
                  <a:pt x="11191152" y="4822790"/>
                </a:lnTo>
                <a:lnTo>
                  <a:pt x="11191152" y="4420272"/>
                </a:lnTo>
                <a:close/>
                <a:moveTo>
                  <a:pt x="10317078" y="4420272"/>
                </a:moveTo>
                <a:lnTo>
                  <a:pt x="10317078" y="4822790"/>
                </a:lnTo>
                <a:lnTo>
                  <a:pt x="10750464" y="4822790"/>
                </a:lnTo>
                <a:lnTo>
                  <a:pt x="10750464" y="4420272"/>
                </a:lnTo>
                <a:close/>
                <a:moveTo>
                  <a:pt x="9876390" y="4420272"/>
                </a:moveTo>
                <a:lnTo>
                  <a:pt x="9876390" y="4822790"/>
                </a:lnTo>
                <a:lnTo>
                  <a:pt x="10309776" y="4822790"/>
                </a:lnTo>
                <a:lnTo>
                  <a:pt x="10309776" y="4420272"/>
                </a:lnTo>
                <a:close/>
                <a:moveTo>
                  <a:pt x="9435702" y="4420272"/>
                </a:moveTo>
                <a:lnTo>
                  <a:pt x="9435702" y="4822790"/>
                </a:lnTo>
                <a:lnTo>
                  <a:pt x="9869088" y="4822790"/>
                </a:lnTo>
                <a:lnTo>
                  <a:pt x="9869088" y="4420272"/>
                </a:lnTo>
                <a:close/>
                <a:moveTo>
                  <a:pt x="8995014" y="4420272"/>
                </a:moveTo>
                <a:lnTo>
                  <a:pt x="8995014" y="4822790"/>
                </a:lnTo>
                <a:lnTo>
                  <a:pt x="9428400" y="4822790"/>
                </a:lnTo>
                <a:lnTo>
                  <a:pt x="9428400" y="4420272"/>
                </a:lnTo>
                <a:close/>
                <a:moveTo>
                  <a:pt x="8554326" y="4420272"/>
                </a:moveTo>
                <a:lnTo>
                  <a:pt x="8554326" y="4822790"/>
                </a:lnTo>
                <a:lnTo>
                  <a:pt x="8987712" y="4822790"/>
                </a:lnTo>
                <a:lnTo>
                  <a:pt x="8987712" y="4420272"/>
                </a:lnTo>
                <a:close/>
                <a:moveTo>
                  <a:pt x="8113638" y="4420272"/>
                </a:moveTo>
                <a:lnTo>
                  <a:pt x="8113638" y="4822790"/>
                </a:lnTo>
                <a:lnTo>
                  <a:pt x="8547024" y="4822790"/>
                </a:lnTo>
                <a:lnTo>
                  <a:pt x="8547024" y="4420272"/>
                </a:lnTo>
                <a:close/>
                <a:moveTo>
                  <a:pt x="7672950" y="4420272"/>
                </a:moveTo>
                <a:lnTo>
                  <a:pt x="7672950" y="4822790"/>
                </a:lnTo>
                <a:lnTo>
                  <a:pt x="8106336" y="4822790"/>
                </a:lnTo>
                <a:lnTo>
                  <a:pt x="8106336" y="4420272"/>
                </a:lnTo>
                <a:close/>
                <a:moveTo>
                  <a:pt x="7232262" y="4420272"/>
                </a:moveTo>
                <a:lnTo>
                  <a:pt x="7232262" y="4822790"/>
                </a:lnTo>
                <a:lnTo>
                  <a:pt x="7665648" y="4822790"/>
                </a:lnTo>
                <a:lnTo>
                  <a:pt x="7665648" y="4420272"/>
                </a:lnTo>
                <a:close/>
                <a:moveTo>
                  <a:pt x="6791574" y="4420272"/>
                </a:moveTo>
                <a:lnTo>
                  <a:pt x="6791574" y="4822790"/>
                </a:lnTo>
                <a:lnTo>
                  <a:pt x="7224960" y="4822790"/>
                </a:lnTo>
                <a:lnTo>
                  <a:pt x="7224960" y="4420272"/>
                </a:lnTo>
                <a:close/>
                <a:moveTo>
                  <a:pt x="6350886" y="4420272"/>
                </a:moveTo>
                <a:lnTo>
                  <a:pt x="6350886" y="4822790"/>
                </a:lnTo>
                <a:lnTo>
                  <a:pt x="6784272" y="4822790"/>
                </a:lnTo>
                <a:lnTo>
                  <a:pt x="6784272" y="4420272"/>
                </a:lnTo>
                <a:close/>
                <a:moveTo>
                  <a:pt x="5910198" y="4420272"/>
                </a:moveTo>
                <a:lnTo>
                  <a:pt x="5910198" y="4822790"/>
                </a:lnTo>
                <a:lnTo>
                  <a:pt x="6343584" y="4822790"/>
                </a:lnTo>
                <a:lnTo>
                  <a:pt x="6343584" y="4420272"/>
                </a:lnTo>
                <a:close/>
                <a:moveTo>
                  <a:pt x="5469511" y="4420272"/>
                </a:moveTo>
                <a:lnTo>
                  <a:pt x="5469511" y="4822790"/>
                </a:lnTo>
                <a:lnTo>
                  <a:pt x="5902896" y="4822790"/>
                </a:lnTo>
                <a:lnTo>
                  <a:pt x="5902896" y="4420272"/>
                </a:lnTo>
                <a:close/>
                <a:moveTo>
                  <a:pt x="5028826" y="4420272"/>
                </a:moveTo>
                <a:lnTo>
                  <a:pt x="5028826" y="4822790"/>
                </a:lnTo>
                <a:lnTo>
                  <a:pt x="5462211" y="4822790"/>
                </a:lnTo>
                <a:lnTo>
                  <a:pt x="5462211" y="4420272"/>
                </a:lnTo>
                <a:close/>
                <a:moveTo>
                  <a:pt x="4588140" y="4420272"/>
                </a:moveTo>
                <a:lnTo>
                  <a:pt x="4588140" y="4822790"/>
                </a:lnTo>
                <a:lnTo>
                  <a:pt x="5021524" y="4822790"/>
                </a:lnTo>
                <a:lnTo>
                  <a:pt x="5021524" y="4420272"/>
                </a:lnTo>
                <a:close/>
                <a:moveTo>
                  <a:pt x="4147451" y="4420272"/>
                </a:moveTo>
                <a:lnTo>
                  <a:pt x="4147451" y="4822790"/>
                </a:lnTo>
                <a:lnTo>
                  <a:pt x="4580836" y="4822790"/>
                </a:lnTo>
                <a:lnTo>
                  <a:pt x="4580836" y="4420272"/>
                </a:lnTo>
                <a:close/>
                <a:moveTo>
                  <a:pt x="3706762" y="4420272"/>
                </a:moveTo>
                <a:lnTo>
                  <a:pt x="3706762" y="4822790"/>
                </a:lnTo>
                <a:lnTo>
                  <a:pt x="4140150" y="4822790"/>
                </a:lnTo>
                <a:lnTo>
                  <a:pt x="4140150" y="4420272"/>
                </a:lnTo>
                <a:close/>
                <a:moveTo>
                  <a:pt x="3266074" y="4420272"/>
                </a:moveTo>
                <a:lnTo>
                  <a:pt x="3266074" y="4822790"/>
                </a:lnTo>
                <a:lnTo>
                  <a:pt x="3699460" y="4822790"/>
                </a:lnTo>
                <a:lnTo>
                  <a:pt x="3699460" y="4420272"/>
                </a:lnTo>
                <a:close/>
                <a:moveTo>
                  <a:pt x="2825386" y="4420272"/>
                </a:moveTo>
                <a:lnTo>
                  <a:pt x="2825386" y="4822790"/>
                </a:lnTo>
                <a:lnTo>
                  <a:pt x="3258772" y="4822790"/>
                </a:lnTo>
                <a:lnTo>
                  <a:pt x="3258772" y="4420272"/>
                </a:lnTo>
                <a:close/>
                <a:moveTo>
                  <a:pt x="2384699" y="4420272"/>
                </a:moveTo>
                <a:lnTo>
                  <a:pt x="2384699" y="4822790"/>
                </a:lnTo>
                <a:lnTo>
                  <a:pt x="2818085" y="4822790"/>
                </a:lnTo>
                <a:lnTo>
                  <a:pt x="2818085" y="4420272"/>
                </a:lnTo>
                <a:close/>
                <a:moveTo>
                  <a:pt x="1944011" y="4420272"/>
                </a:moveTo>
                <a:lnTo>
                  <a:pt x="1944011" y="4822790"/>
                </a:lnTo>
                <a:lnTo>
                  <a:pt x="2377397" y="4822790"/>
                </a:lnTo>
                <a:lnTo>
                  <a:pt x="2377397" y="4420272"/>
                </a:lnTo>
                <a:close/>
                <a:moveTo>
                  <a:pt x="1503321" y="4420272"/>
                </a:moveTo>
                <a:lnTo>
                  <a:pt x="1503321" y="4822790"/>
                </a:lnTo>
                <a:lnTo>
                  <a:pt x="1936709" y="4822790"/>
                </a:lnTo>
                <a:lnTo>
                  <a:pt x="1936709" y="4420272"/>
                </a:lnTo>
                <a:close/>
                <a:moveTo>
                  <a:pt x="1062633" y="4420272"/>
                </a:moveTo>
                <a:lnTo>
                  <a:pt x="1062633" y="4822790"/>
                </a:lnTo>
                <a:lnTo>
                  <a:pt x="1496019" y="4822790"/>
                </a:lnTo>
                <a:lnTo>
                  <a:pt x="1496019" y="4420272"/>
                </a:lnTo>
                <a:close/>
                <a:moveTo>
                  <a:pt x="621945" y="4420272"/>
                </a:moveTo>
                <a:lnTo>
                  <a:pt x="621945" y="4822790"/>
                </a:lnTo>
                <a:lnTo>
                  <a:pt x="1055332" y="4822790"/>
                </a:lnTo>
                <a:lnTo>
                  <a:pt x="1055332" y="4420272"/>
                </a:lnTo>
                <a:close/>
                <a:moveTo>
                  <a:pt x="181257" y="4420272"/>
                </a:moveTo>
                <a:lnTo>
                  <a:pt x="181257" y="4822790"/>
                </a:lnTo>
                <a:lnTo>
                  <a:pt x="614643" y="4822790"/>
                </a:lnTo>
                <a:lnTo>
                  <a:pt x="614643" y="4420272"/>
                </a:lnTo>
                <a:close/>
                <a:moveTo>
                  <a:pt x="10757766" y="4010452"/>
                </a:moveTo>
                <a:lnTo>
                  <a:pt x="10757766" y="4412970"/>
                </a:lnTo>
                <a:lnTo>
                  <a:pt x="11191152" y="4412970"/>
                </a:lnTo>
                <a:lnTo>
                  <a:pt x="11191152" y="4010452"/>
                </a:lnTo>
                <a:close/>
                <a:moveTo>
                  <a:pt x="10317078" y="4010452"/>
                </a:moveTo>
                <a:lnTo>
                  <a:pt x="10317078" y="4412970"/>
                </a:lnTo>
                <a:lnTo>
                  <a:pt x="10750464" y="4412970"/>
                </a:lnTo>
                <a:lnTo>
                  <a:pt x="10750464" y="4010452"/>
                </a:lnTo>
                <a:close/>
                <a:moveTo>
                  <a:pt x="9876390" y="4010452"/>
                </a:moveTo>
                <a:lnTo>
                  <a:pt x="9876390" y="4412970"/>
                </a:lnTo>
                <a:lnTo>
                  <a:pt x="10309776" y="4412970"/>
                </a:lnTo>
                <a:lnTo>
                  <a:pt x="10309776" y="4010452"/>
                </a:lnTo>
                <a:close/>
                <a:moveTo>
                  <a:pt x="9435702" y="4010452"/>
                </a:moveTo>
                <a:lnTo>
                  <a:pt x="9435702" y="4412970"/>
                </a:lnTo>
                <a:lnTo>
                  <a:pt x="9869088" y="4412970"/>
                </a:lnTo>
                <a:lnTo>
                  <a:pt x="9869088" y="4010452"/>
                </a:lnTo>
                <a:close/>
                <a:moveTo>
                  <a:pt x="8995014" y="4010452"/>
                </a:moveTo>
                <a:lnTo>
                  <a:pt x="8995014" y="4412970"/>
                </a:lnTo>
                <a:lnTo>
                  <a:pt x="9428400" y="4412970"/>
                </a:lnTo>
                <a:lnTo>
                  <a:pt x="9428400" y="4010452"/>
                </a:lnTo>
                <a:close/>
                <a:moveTo>
                  <a:pt x="8554326" y="4010452"/>
                </a:moveTo>
                <a:lnTo>
                  <a:pt x="8554326" y="4412970"/>
                </a:lnTo>
                <a:lnTo>
                  <a:pt x="8987712" y="4412970"/>
                </a:lnTo>
                <a:lnTo>
                  <a:pt x="8987712" y="4010452"/>
                </a:lnTo>
                <a:close/>
                <a:moveTo>
                  <a:pt x="8113638" y="4010452"/>
                </a:moveTo>
                <a:lnTo>
                  <a:pt x="8113638" y="4412970"/>
                </a:lnTo>
                <a:lnTo>
                  <a:pt x="8547024" y="4412970"/>
                </a:lnTo>
                <a:lnTo>
                  <a:pt x="8547024" y="4010452"/>
                </a:lnTo>
                <a:close/>
                <a:moveTo>
                  <a:pt x="7672950" y="4010452"/>
                </a:moveTo>
                <a:lnTo>
                  <a:pt x="7672950" y="4412970"/>
                </a:lnTo>
                <a:lnTo>
                  <a:pt x="8106336" y="4412970"/>
                </a:lnTo>
                <a:lnTo>
                  <a:pt x="8106336" y="4010452"/>
                </a:lnTo>
                <a:close/>
                <a:moveTo>
                  <a:pt x="7232262" y="4010452"/>
                </a:moveTo>
                <a:lnTo>
                  <a:pt x="7232262" y="4412970"/>
                </a:lnTo>
                <a:lnTo>
                  <a:pt x="7665648" y="4412970"/>
                </a:lnTo>
                <a:lnTo>
                  <a:pt x="7665648" y="4010452"/>
                </a:lnTo>
                <a:close/>
                <a:moveTo>
                  <a:pt x="6791574" y="4010452"/>
                </a:moveTo>
                <a:lnTo>
                  <a:pt x="6791574" y="4412970"/>
                </a:lnTo>
                <a:lnTo>
                  <a:pt x="7224960" y="4412970"/>
                </a:lnTo>
                <a:lnTo>
                  <a:pt x="7224960" y="4010452"/>
                </a:lnTo>
                <a:close/>
                <a:moveTo>
                  <a:pt x="6350886" y="4010452"/>
                </a:moveTo>
                <a:lnTo>
                  <a:pt x="6350886" y="4412970"/>
                </a:lnTo>
                <a:lnTo>
                  <a:pt x="6784272" y="4412970"/>
                </a:lnTo>
                <a:lnTo>
                  <a:pt x="6784272" y="4010452"/>
                </a:lnTo>
                <a:close/>
                <a:moveTo>
                  <a:pt x="5910198" y="4010452"/>
                </a:moveTo>
                <a:lnTo>
                  <a:pt x="5910198" y="4412970"/>
                </a:lnTo>
                <a:lnTo>
                  <a:pt x="6343584" y="4412970"/>
                </a:lnTo>
                <a:lnTo>
                  <a:pt x="6343584" y="4010452"/>
                </a:lnTo>
                <a:close/>
                <a:moveTo>
                  <a:pt x="5469511" y="4010452"/>
                </a:moveTo>
                <a:lnTo>
                  <a:pt x="5469511" y="4412970"/>
                </a:lnTo>
                <a:lnTo>
                  <a:pt x="5902896" y="4412970"/>
                </a:lnTo>
                <a:lnTo>
                  <a:pt x="5902896" y="4010452"/>
                </a:lnTo>
                <a:close/>
                <a:moveTo>
                  <a:pt x="5028826" y="4010452"/>
                </a:moveTo>
                <a:lnTo>
                  <a:pt x="5028826" y="4412970"/>
                </a:lnTo>
                <a:lnTo>
                  <a:pt x="5462211" y="4412970"/>
                </a:lnTo>
                <a:lnTo>
                  <a:pt x="5462211" y="4010452"/>
                </a:lnTo>
                <a:close/>
                <a:moveTo>
                  <a:pt x="4588140" y="4010452"/>
                </a:moveTo>
                <a:lnTo>
                  <a:pt x="4588140" y="4412970"/>
                </a:lnTo>
                <a:lnTo>
                  <a:pt x="5021524" y="4412970"/>
                </a:lnTo>
                <a:lnTo>
                  <a:pt x="5021524" y="4010452"/>
                </a:lnTo>
                <a:close/>
                <a:moveTo>
                  <a:pt x="4147451" y="4010452"/>
                </a:moveTo>
                <a:lnTo>
                  <a:pt x="4147451" y="4412970"/>
                </a:lnTo>
                <a:lnTo>
                  <a:pt x="4580836" y="4412970"/>
                </a:lnTo>
                <a:lnTo>
                  <a:pt x="4580836" y="4010452"/>
                </a:lnTo>
                <a:close/>
                <a:moveTo>
                  <a:pt x="3706762" y="4010452"/>
                </a:moveTo>
                <a:lnTo>
                  <a:pt x="3706762" y="4412970"/>
                </a:lnTo>
                <a:lnTo>
                  <a:pt x="4140150" y="4412970"/>
                </a:lnTo>
                <a:lnTo>
                  <a:pt x="4140150" y="4010452"/>
                </a:lnTo>
                <a:close/>
                <a:moveTo>
                  <a:pt x="3266074" y="4010452"/>
                </a:moveTo>
                <a:lnTo>
                  <a:pt x="3266074" y="4412970"/>
                </a:lnTo>
                <a:lnTo>
                  <a:pt x="3699460" y="4412970"/>
                </a:lnTo>
                <a:lnTo>
                  <a:pt x="3699460" y="4010452"/>
                </a:lnTo>
                <a:close/>
                <a:moveTo>
                  <a:pt x="2825386" y="4010452"/>
                </a:moveTo>
                <a:lnTo>
                  <a:pt x="2825386" y="4412970"/>
                </a:lnTo>
                <a:lnTo>
                  <a:pt x="3258772" y="4412970"/>
                </a:lnTo>
                <a:lnTo>
                  <a:pt x="3258772" y="4010452"/>
                </a:lnTo>
                <a:close/>
                <a:moveTo>
                  <a:pt x="2384699" y="4010452"/>
                </a:moveTo>
                <a:lnTo>
                  <a:pt x="2384699" y="4412970"/>
                </a:lnTo>
                <a:lnTo>
                  <a:pt x="2818085" y="4412970"/>
                </a:lnTo>
                <a:lnTo>
                  <a:pt x="2818085" y="4010452"/>
                </a:lnTo>
                <a:close/>
                <a:moveTo>
                  <a:pt x="1944011" y="4010452"/>
                </a:moveTo>
                <a:lnTo>
                  <a:pt x="1944011" y="4412970"/>
                </a:lnTo>
                <a:lnTo>
                  <a:pt x="2377397" y="4412970"/>
                </a:lnTo>
                <a:lnTo>
                  <a:pt x="2377397" y="4010452"/>
                </a:lnTo>
                <a:close/>
                <a:moveTo>
                  <a:pt x="1503321" y="4010452"/>
                </a:moveTo>
                <a:lnTo>
                  <a:pt x="1503321" y="4412970"/>
                </a:lnTo>
                <a:lnTo>
                  <a:pt x="1936709" y="4412970"/>
                </a:lnTo>
                <a:lnTo>
                  <a:pt x="1936709" y="4010452"/>
                </a:lnTo>
                <a:close/>
                <a:moveTo>
                  <a:pt x="1062633" y="4010452"/>
                </a:moveTo>
                <a:lnTo>
                  <a:pt x="1062633" y="4412970"/>
                </a:lnTo>
                <a:lnTo>
                  <a:pt x="1496019" y="4412970"/>
                </a:lnTo>
                <a:lnTo>
                  <a:pt x="1496019" y="4010452"/>
                </a:lnTo>
                <a:close/>
                <a:moveTo>
                  <a:pt x="621945" y="4010452"/>
                </a:moveTo>
                <a:lnTo>
                  <a:pt x="621945" y="4412970"/>
                </a:lnTo>
                <a:lnTo>
                  <a:pt x="1055332" y="4412970"/>
                </a:lnTo>
                <a:lnTo>
                  <a:pt x="1055332" y="4010452"/>
                </a:lnTo>
                <a:close/>
                <a:moveTo>
                  <a:pt x="181257" y="4010452"/>
                </a:moveTo>
                <a:lnTo>
                  <a:pt x="181257" y="4412970"/>
                </a:lnTo>
                <a:lnTo>
                  <a:pt x="614643" y="4412970"/>
                </a:lnTo>
                <a:lnTo>
                  <a:pt x="614643" y="4010452"/>
                </a:lnTo>
                <a:close/>
                <a:moveTo>
                  <a:pt x="10757766" y="3600632"/>
                </a:moveTo>
                <a:lnTo>
                  <a:pt x="10757766" y="4003150"/>
                </a:lnTo>
                <a:lnTo>
                  <a:pt x="11191152" y="4003150"/>
                </a:lnTo>
                <a:lnTo>
                  <a:pt x="11191152" y="3600632"/>
                </a:lnTo>
                <a:close/>
                <a:moveTo>
                  <a:pt x="10317078" y="3600632"/>
                </a:moveTo>
                <a:lnTo>
                  <a:pt x="10317078" y="4003150"/>
                </a:lnTo>
                <a:lnTo>
                  <a:pt x="10750464" y="4003150"/>
                </a:lnTo>
                <a:lnTo>
                  <a:pt x="10750464" y="3600632"/>
                </a:lnTo>
                <a:close/>
                <a:moveTo>
                  <a:pt x="9876390" y="3600632"/>
                </a:moveTo>
                <a:lnTo>
                  <a:pt x="9876390" y="4003150"/>
                </a:lnTo>
                <a:lnTo>
                  <a:pt x="10309776" y="4003150"/>
                </a:lnTo>
                <a:lnTo>
                  <a:pt x="10309776" y="3600632"/>
                </a:lnTo>
                <a:close/>
                <a:moveTo>
                  <a:pt x="9435702" y="3600632"/>
                </a:moveTo>
                <a:lnTo>
                  <a:pt x="9435702" y="4003150"/>
                </a:lnTo>
                <a:lnTo>
                  <a:pt x="9869088" y="4003150"/>
                </a:lnTo>
                <a:lnTo>
                  <a:pt x="9869088" y="3600632"/>
                </a:lnTo>
                <a:close/>
                <a:moveTo>
                  <a:pt x="8995014" y="3600632"/>
                </a:moveTo>
                <a:lnTo>
                  <a:pt x="8995014" y="4003150"/>
                </a:lnTo>
                <a:lnTo>
                  <a:pt x="9428400" y="4003150"/>
                </a:lnTo>
                <a:lnTo>
                  <a:pt x="9428400" y="3600632"/>
                </a:lnTo>
                <a:close/>
                <a:moveTo>
                  <a:pt x="8554326" y="3600632"/>
                </a:moveTo>
                <a:lnTo>
                  <a:pt x="8554326" y="4003150"/>
                </a:lnTo>
                <a:lnTo>
                  <a:pt x="8987712" y="4003150"/>
                </a:lnTo>
                <a:lnTo>
                  <a:pt x="8987712" y="3600632"/>
                </a:lnTo>
                <a:close/>
                <a:moveTo>
                  <a:pt x="8113638" y="3600632"/>
                </a:moveTo>
                <a:lnTo>
                  <a:pt x="8113638" y="4003150"/>
                </a:lnTo>
                <a:lnTo>
                  <a:pt x="8547024" y="4003150"/>
                </a:lnTo>
                <a:lnTo>
                  <a:pt x="8547024" y="3600632"/>
                </a:lnTo>
                <a:close/>
                <a:moveTo>
                  <a:pt x="7672950" y="3600632"/>
                </a:moveTo>
                <a:lnTo>
                  <a:pt x="7672950" y="4003150"/>
                </a:lnTo>
                <a:lnTo>
                  <a:pt x="8106336" y="4003150"/>
                </a:lnTo>
                <a:lnTo>
                  <a:pt x="8106336" y="3600632"/>
                </a:lnTo>
                <a:close/>
                <a:moveTo>
                  <a:pt x="7232262" y="3600632"/>
                </a:moveTo>
                <a:lnTo>
                  <a:pt x="7232262" y="4003150"/>
                </a:lnTo>
                <a:lnTo>
                  <a:pt x="7665648" y="4003150"/>
                </a:lnTo>
                <a:lnTo>
                  <a:pt x="7665648" y="3600632"/>
                </a:lnTo>
                <a:close/>
                <a:moveTo>
                  <a:pt x="6791574" y="3600632"/>
                </a:moveTo>
                <a:lnTo>
                  <a:pt x="6791574" y="4003150"/>
                </a:lnTo>
                <a:lnTo>
                  <a:pt x="7224960" y="4003150"/>
                </a:lnTo>
                <a:lnTo>
                  <a:pt x="7224960" y="3600632"/>
                </a:lnTo>
                <a:close/>
                <a:moveTo>
                  <a:pt x="6350886" y="3600632"/>
                </a:moveTo>
                <a:lnTo>
                  <a:pt x="6350886" y="4003150"/>
                </a:lnTo>
                <a:lnTo>
                  <a:pt x="6784272" y="4003150"/>
                </a:lnTo>
                <a:lnTo>
                  <a:pt x="6784272" y="3600632"/>
                </a:lnTo>
                <a:close/>
                <a:moveTo>
                  <a:pt x="5910198" y="3600632"/>
                </a:moveTo>
                <a:lnTo>
                  <a:pt x="5910198" y="4003150"/>
                </a:lnTo>
                <a:lnTo>
                  <a:pt x="6343584" y="4003150"/>
                </a:lnTo>
                <a:lnTo>
                  <a:pt x="6343584" y="3600632"/>
                </a:lnTo>
                <a:close/>
                <a:moveTo>
                  <a:pt x="5469511" y="3600632"/>
                </a:moveTo>
                <a:lnTo>
                  <a:pt x="5469511" y="4003150"/>
                </a:lnTo>
                <a:lnTo>
                  <a:pt x="5902896" y="4003150"/>
                </a:lnTo>
                <a:lnTo>
                  <a:pt x="5902896" y="3600632"/>
                </a:lnTo>
                <a:close/>
                <a:moveTo>
                  <a:pt x="5028826" y="3600632"/>
                </a:moveTo>
                <a:lnTo>
                  <a:pt x="5028826" y="4003150"/>
                </a:lnTo>
                <a:lnTo>
                  <a:pt x="5462211" y="4003150"/>
                </a:lnTo>
                <a:lnTo>
                  <a:pt x="5462211" y="3600632"/>
                </a:lnTo>
                <a:close/>
                <a:moveTo>
                  <a:pt x="4588140" y="3600632"/>
                </a:moveTo>
                <a:lnTo>
                  <a:pt x="4588140" y="4003150"/>
                </a:lnTo>
                <a:lnTo>
                  <a:pt x="5021524" y="4003150"/>
                </a:lnTo>
                <a:lnTo>
                  <a:pt x="5021524" y="3600632"/>
                </a:lnTo>
                <a:close/>
                <a:moveTo>
                  <a:pt x="4147451" y="3600632"/>
                </a:moveTo>
                <a:lnTo>
                  <a:pt x="4147451" y="4003150"/>
                </a:lnTo>
                <a:lnTo>
                  <a:pt x="4580836" y="4003150"/>
                </a:lnTo>
                <a:lnTo>
                  <a:pt x="4580836" y="3600632"/>
                </a:lnTo>
                <a:close/>
                <a:moveTo>
                  <a:pt x="3706762" y="3600632"/>
                </a:moveTo>
                <a:lnTo>
                  <a:pt x="3706762" y="4003150"/>
                </a:lnTo>
                <a:lnTo>
                  <a:pt x="4140150" y="4003150"/>
                </a:lnTo>
                <a:lnTo>
                  <a:pt x="4140150" y="3600632"/>
                </a:lnTo>
                <a:close/>
                <a:moveTo>
                  <a:pt x="3266074" y="3600632"/>
                </a:moveTo>
                <a:lnTo>
                  <a:pt x="3266074" y="4003150"/>
                </a:lnTo>
                <a:lnTo>
                  <a:pt x="3699460" y="4003150"/>
                </a:lnTo>
                <a:lnTo>
                  <a:pt x="3699460" y="3600632"/>
                </a:lnTo>
                <a:close/>
                <a:moveTo>
                  <a:pt x="2825386" y="3600632"/>
                </a:moveTo>
                <a:lnTo>
                  <a:pt x="2825386" y="4003150"/>
                </a:lnTo>
                <a:lnTo>
                  <a:pt x="3258772" y="4003150"/>
                </a:lnTo>
                <a:lnTo>
                  <a:pt x="3258772" y="3600632"/>
                </a:lnTo>
                <a:close/>
                <a:moveTo>
                  <a:pt x="2384699" y="3600632"/>
                </a:moveTo>
                <a:lnTo>
                  <a:pt x="2384699" y="4003150"/>
                </a:lnTo>
                <a:lnTo>
                  <a:pt x="2818085" y="4003150"/>
                </a:lnTo>
                <a:lnTo>
                  <a:pt x="2818085" y="3600632"/>
                </a:lnTo>
                <a:close/>
                <a:moveTo>
                  <a:pt x="1944011" y="3600632"/>
                </a:moveTo>
                <a:lnTo>
                  <a:pt x="1944011" y="4003150"/>
                </a:lnTo>
                <a:lnTo>
                  <a:pt x="2377397" y="4003150"/>
                </a:lnTo>
                <a:lnTo>
                  <a:pt x="2377397" y="3600632"/>
                </a:lnTo>
                <a:close/>
                <a:moveTo>
                  <a:pt x="1503321" y="3600632"/>
                </a:moveTo>
                <a:lnTo>
                  <a:pt x="1503321" y="4003150"/>
                </a:lnTo>
                <a:lnTo>
                  <a:pt x="1936709" y="4003150"/>
                </a:lnTo>
                <a:lnTo>
                  <a:pt x="1936709" y="3600632"/>
                </a:lnTo>
                <a:close/>
                <a:moveTo>
                  <a:pt x="1062633" y="3600632"/>
                </a:moveTo>
                <a:lnTo>
                  <a:pt x="1062633" y="4003150"/>
                </a:lnTo>
                <a:lnTo>
                  <a:pt x="1496019" y="4003150"/>
                </a:lnTo>
                <a:lnTo>
                  <a:pt x="1496019" y="3600632"/>
                </a:lnTo>
                <a:close/>
                <a:moveTo>
                  <a:pt x="621945" y="3600632"/>
                </a:moveTo>
                <a:lnTo>
                  <a:pt x="621945" y="4003150"/>
                </a:lnTo>
                <a:lnTo>
                  <a:pt x="1055332" y="4003150"/>
                </a:lnTo>
                <a:lnTo>
                  <a:pt x="1055332" y="3600632"/>
                </a:lnTo>
                <a:close/>
                <a:moveTo>
                  <a:pt x="181257" y="3600632"/>
                </a:moveTo>
                <a:lnTo>
                  <a:pt x="181257" y="4003150"/>
                </a:lnTo>
                <a:lnTo>
                  <a:pt x="614643" y="4003150"/>
                </a:lnTo>
                <a:lnTo>
                  <a:pt x="614643" y="3600632"/>
                </a:lnTo>
                <a:close/>
                <a:moveTo>
                  <a:pt x="10757766" y="3190812"/>
                </a:moveTo>
                <a:lnTo>
                  <a:pt x="10757766" y="3593330"/>
                </a:lnTo>
                <a:lnTo>
                  <a:pt x="11191152" y="3593330"/>
                </a:lnTo>
                <a:lnTo>
                  <a:pt x="11191152" y="3190812"/>
                </a:lnTo>
                <a:close/>
                <a:moveTo>
                  <a:pt x="10317078" y="3190812"/>
                </a:moveTo>
                <a:lnTo>
                  <a:pt x="10317078" y="3593330"/>
                </a:lnTo>
                <a:lnTo>
                  <a:pt x="10750464" y="3593330"/>
                </a:lnTo>
                <a:lnTo>
                  <a:pt x="10750464" y="3190812"/>
                </a:lnTo>
                <a:close/>
                <a:moveTo>
                  <a:pt x="9876390" y="3190812"/>
                </a:moveTo>
                <a:lnTo>
                  <a:pt x="9876390" y="3593330"/>
                </a:lnTo>
                <a:lnTo>
                  <a:pt x="10309776" y="3593330"/>
                </a:lnTo>
                <a:lnTo>
                  <a:pt x="10309776" y="3190812"/>
                </a:lnTo>
                <a:close/>
                <a:moveTo>
                  <a:pt x="9435702" y="3190812"/>
                </a:moveTo>
                <a:lnTo>
                  <a:pt x="9435702" y="3593330"/>
                </a:lnTo>
                <a:lnTo>
                  <a:pt x="9869088" y="3593330"/>
                </a:lnTo>
                <a:lnTo>
                  <a:pt x="9869088" y="3190812"/>
                </a:lnTo>
                <a:close/>
                <a:moveTo>
                  <a:pt x="8995014" y="3190812"/>
                </a:moveTo>
                <a:lnTo>
                  <a:pt x="8995014" y="3593330"/>
                </a:lnTo>
                <a:lnTo>
                  <a:pt x="9428400" y="3593330"/>
                </a:lnTo>
                <a:lnTo>
                  <a:pt x="9428400" y="3190812"/>
                </a:lnTo>
                <a:close/>
                <a:moveTo>
                  <a:pt x="8554326" y="3190812"/>
                </a:moveTo>
                <a:lnTo>
                  <a:pt x="8554326" y="3593330"/>
                </a:lnTo>
                <a:lnTo>
                  <a:pt x="8987712" y="3593330"/>
                </a:lnTo>
                <a:lnTo>
                  <a:pt x="8987712" y="3190812"/>
                </a:lnTo>
                <a:close/>
                <a:moveTo>
                  <a:pt x="8113638" y="3190812"/>
                </a:moveTo>
                <a:lnTo>
                  <a:pt x="8113638" y="3593330"/>
                </a:lnTo>
                <a:lnTo>
                  <a:pt x="8547024" y="3593330"/>
                </a:lnTo>
                <a:lnTo>
                  <a:pt x="8547024" y="3190812"/>
                </a:lnTo>
                <a:close/>
                <a:moveTo>
                  <a:pt x="7672950" y="3190812"/>
                </a:moveTo>
                <a:lnTo>
                  <a:pt x="7672950" y="3593330"/>
                </a:lnTo>
                <a:lnTo>
                  <a:pt x="8106336" y="3593330"/>
                </a:lnTo>
                <a:lnTo>
                  <a:pt x="8106336" y="3190812"/>
                </a:lnTo>
                <a:close/>
                <a:moveTo>
                  <a:pt x="7232262" y="3190812"/>
                </a:moveTo>
                <a:lnTo>
                  <a:pt x="7232262" y="3593330"/>
                </a:lnTo>
                <a:lnTo>
                  <a:pt x="7665648" y="3593330"/>
                </a:lnTo>
                <a:lnTo>
                  <a:pt x="7665648" y="3190812"/>
                </a:lnTo>
                <a:close/>
                <a:moveTo>
                  <a:pt x="6791574" y="3190812"/>
                </a:moveTo>
                <a:lnTo>
                  <a:pt x="6791574" y="3593330"/>
                </a:lnTo>
                <a:lnTo>
                  <a:pt x="7224960" y="3593330"/>
                </a:lnTo>
                <a:lnTo>
                  <a:pt x="7224960" y="3190812"/>
                </a:lnTo>
                <a:close/>
                <a:moveTo>
                  <a:pt x="6350886" y="3190812"/>
                </a:moveTo>
                <a:lnTo>
                  <a:pt x="6350886" y="3593330"/>
                </a:lnTo>
                <a:lnTo>
                  <a:pt x="6784272" y="3593330"/>
                </a:lnTo>
                <a:lnTo>
                  <a:pt x="6784272" y="3190812"/>
                </a:lnTo>
                <a:close/>
                <a:moveTo>
                  <a:pt x="5910198" y="3190812"/>
                </a:moveTo>
                <a:lnTo>
                  <a:pt x="5910198" y="3593330"/>
                </a:lnTo>
                <a:lnTo>
                  <a:pt x="6343584" y="3593330"/>
                </a:lnTo>
                <a:lnTo>
                  <a:pt x="6343584" y="3190812"/>
                </a:lnTo>
                <a:close/>
                <a:moveTo>
                  <a:pt x="5469511" y="3190812"/>
                </a:moveTo>
                <a:lnTo>
                  <a:pt x="5469511" y="3593330"/>
                </a:lnTo>
                <a:lnTo>
                  <a:pt x="5902896" y="3593330"/>
                </a:lnTo>
                <a:lnTo>
                  <a:pt x="5902896" y="3190812"/>
                </a:lnTo>
                <a:close/>
                <a:moveTo>
                  <a:pt x="5028826" y="3190812"/>
                </a:moveTo>
                <a:lnTo>
                  <a:pt x="5028826" y="3593330"/>
                </a:lnTo>
                <a:lnTo>
                  <a:pt x="5462211" y="3593330"/>
                </a:lnTo>
                <a:lnTo>
                  <a:pt x="5462211" y="3190812"/>
                </a:lnTo>
                <a:close/>
                <a:moveTo>
                  <a:pt x="4588140" y="3190812"/>
                </a:moveTo>
                <a:lnTo>
                  <a:pt x="4588140" y="3593330"/>
                </a:lnTo>
                <a:lnTo>
                  <a:pt x="5021524" y="3593330"/>
                </a:lnTo>
                <a:lnTo>
                  <a:pt x="5021524" y="3190812"/>
                </a:lnTo>
                <a:close/>
                <a:moveTo>
                  <a:pt x="4147451" y="3190812"/>
                </a:moveTo>
                <a:lnTo>
                  <a:pt x="4147451" y="3593330"/>
                </a:lnTo>
                <a:lnTo>
                  <a:pt x="4580836" y="3593330"/>
                </a:lnTo>
                <a:lnTo>
                  <a:pt x="4580836" y="3190812"/>
                </a:lnTo>
                <a:close/>
                <a:moveTo>
                  <a:pt x="3706762" y="3190812"/>
                </a:moveTo>
                <a:lnTo>
                  <a:pt x="3706762" y="3593330"/>
                </a:lnTo>
                <a:lnTo>
                  <a:pt x="4140150" y="3593330"/>
                </a:lnTo>
                <a:lnTo>
                  <a:pt x="4140150" y="3190812"/>
                </a:lnTo>
                <a:close/>
                <a:moveTo>
                  <a:pt x="3266074" y="3190812"/>
                </a:moveTo>
                <a:lnTo>
                  <a:pt x="3266074" y="3593330"/>
                </a:lnTo>
                <a:lnTo>
                  <a:pt x="3699460" y="3593330"/>
                </a:lnTo>
                <a:lnTo>
                  <a:pt x="3699460" y="3190812"/>
                </a:lnTo>
                <a:close/>
                <a:moveTo>
                  <a:pt x="2825386" y="3190812"/>
                </a:moveTo>
                <a:lnTo>
                  <a:pt x="2825386" y="3593330"/>
                </a:lnTo>
                <a:lnTo>
                  <a:pt x="3258772" y="3593330"/>
                </a:lnTo>
                <a:lnTo>
                  <a:pt x="3258772" y="3190812"/>
                </a:lnTo>
                <a:close/>
                <a:moveTo>
                  <a:pt x="2384699" y="3190812"/>
                </a:moveTo>
                <a:lnTo>
                  <a:pt x="2384699" y="3593330"/>
                </a:lnTo>
                <a:lnTo>
                  <a:pt x="2818085" y="3593330"/>
                </a:lnTo>
                <a:lnTo>
                  <a:pt x="2818085" y="3190812"/>
                </a:lnTo>
                <a:close/>
                <a:moveTo>
                  <a:pt x="1944011" y="3190812"/>
                </a:moveTo>
                <a:lnTo>
                  <a:pt x="1944011" y="3593330"/>
                </a:lnTo>
                <a:lnTo>
                  <a:pt x="2377397" y="3593330"/>
                </a:lnTo>
                <a:lnTo>
                  <a:pt x="2377397" y="3190812"/>
                </a:lnTo>
                <a:close/>
                <a:moveTo>
                  <a:pt x="1503321" y="3190812"/>
                </a:moveTo>
                <a:lnTo>
                  <a:pt x="1503321" y="3593330"/>
                </a:lnTo>
                <a:lnTo>
                  <a:pt x="1936709" y="3593330"/>
                </a:lnTo>
                <a:lnTo>
                  <a:pt x="1936709" y="3190812"/>
                </a:lnTo>
                <a:close/>
                <a:moveTo>
                  <a:pt x="1062633" y="3190812"/>
                </a:moveTo>
                <a:lnTo>
                  <a:pt x="1062633" y="3593330"/>
                </a:lnTo>
                <a:lnTo>
                  <a:pt x="1496019" y="3593330"/>
                </a:lnTo>
                <a:lnTo>
                  <a:pt x="1496019" y="3190812"/>
                </a:lnTo>
                <a:close/>
                <a:moveTo>
                  <a:pt x="621945" y="3190812"/>
                </a:moveTo>
                <a:lnTo>
                  <a:pt x="621945" y="3593330"/>
                </a:lnTo>
                <a:lnTo>
                  <a:pt x="1055332" y="3593330"/>
                </a:lnTo>
                <a:lnTo>
                  <a:pt x="1055332" y="3190812"/>
                </a:lnTo>
                <a:close/>
                <a:moveTo>
                  <a:pt x="181257" y="3190812"/>
                </a:moveTo>
                <a:lnTo>
                  <a:pt x="181257" y="3593330"/>
                </a:lnTo>
                <a:lnTo>
                  <a:pt x="614643" y="3593330"/>
                </a:lnTo>
                <a:lnTo>
                  <a:pt x="614643" y="3190812"/>
                </a:lnTo>
                <a:close/>
                <a:moveTo>
                  <a:pt x="10757766" y="2780992"/>
                </a:moveTo>
                <a:lnTo>
                  <a:pt x="10757766" y="3183510"/>
                </a:lnTo>
                <a:lnTo>
                  <a:pt x="11191152" y="3183510"/>
                </a:lnTo>
                <a:lnTo>
                  <a:pt x="11191152" y="2780992"/>
                </a:lnTo>
                <a:close/>
                <a:moveTo>
                  <a:pt x="10317078" y="2780992"/>
                </a:moveTo>
                <a:lnTo>
                  <a:pt x="10317078" y="3183510"/>
                </a:lnTo>
                <a:lnTo>
                  <a:pt x="10750464" y="3183510"/>
                </a:lnTo>
                <a:lnTo>
                  <a:pt x="10750464" y="2780992"/>
                </a:lnTo>
                <a:close/>
                <a:moveTo>
                  <a:pt x="9876390" y="2780992"/>
                </a:moveTo>
                <a:lnTo>
                  <a:pt x="9876390" y="3183510"/>
                </a:lnTo>
                <a:lnTo>
                  <a:pt x="10309776" y="3183510"/>
                </a:lnTo>
                <a:lnTo>
                  <a:pt x="10309776" y="2780992"/>
                </a:lnTo>
                <a:close/>
                <a:moveTo>
                  <a:pt x="9435702" y="2780992"/>
                </a:moveTo>
                <a:lnTo>
                  <a:pt x="9435702" y="3183510"/>
                </a:lnTo>
                <a:lnTo>
                  <a:pt x="9869088" y="3183510"/>
                </a:lnTo>
                <a:lnTo>
                  <a:pt x="9869088" y="2780992"/>
                </a:lnTo>
                <a:close/>
                <a:moveTo>
                  <a:pt x="8995014" y="2780992"/>
                </a:moveTo>
                <a:lnTo>
                  <a:pt x="8995014" y="3183510"/>
                </a:lnTo>
                <a:lnTo>
                  <a:pt x="9428400" y="3183510"/>
                </a:lnTo>
                <a:lnTo>
                  <a:pt x="9428400" y="2780992"/>
                </a:lnTo>
                <a:close/>
                <a:moveTo>
                  <a:pt x="8554326" y="2780992"/>
                </a:moveTo>
                <a:lnTo>
                  <a:pt x="8554326" y="3183510"/>
                </a:lnTo>
                <a:lnTo>
                  <a:pt x="8987712" y="3183510"/>
                </a:lnTo>
                <a:lnTo>
                  <a:pt x="8987712" y="2780992"/>
                </a:lnTo>
                <a:close/>
                <a:moveTo>
                  <a:pt x="8113638" y="2780992"/>
                </a:moveTo>
                <a:lnTo>
                  <a:pt x="8113638" y="3183510"/>
                </a:lnTo>
                <a:lnTo>
                  <a:pt x="8547024" y="3183510"/>
                </a:lnTo>
                <a:lnTo>
                  <a:pt x="8547024" y="2780992"/>
                </a:lnTo>
                <a:close/>
                <a:moveTo>
                  <a:pt x="7672950" y="2780992"/>
                </a:moveTo>
                <a:lnTo>
                  <a:pt x="7672950" y="3183510"/>
                </a:lnTo>
                <a:lnTo>
                  <a:pt x="8106336" y="3183510"/>
                </a:lnTo>
                <a:lnTo>
                  <a:pt x="8106336" y="2780992"/>
                </a:lnTo>
                <a:close/>
                <a:moveTo>
                  <a:pt x="7232262" y="2780992"/>
                </a:moveTo>
                <a:lnTo>
                  <a:pt x="7232262" y="3183510"/>
                </a:lnTo>
                <a:lnTo>
                  <a:pt x="7665648" y="3183510"/>
                </a:lnTo>
                <a:lnTo>
                  <a:pt x="7665648" y="2780992"/>
                </a:lnTo>
                <a:close/>
                <a:moveTo>
                  <a:pt x="6791574" y="2780992"/>
                </a:moveTo>
                <a:lnTo>
                  <a:pt x="6791574" y="3183510"/>
                </a:lnTo>
                <a:lnTo>
                  <a:pt x="7224960" y="3183510"/>
                </a:lnTo>
                <a:lnTo>
                  <a:pt x="7224960" y="2780992"/>
                </a:lnTo>
                <a:close/>
                <a:moveTo>
                  <a:pt x="6350886" y="2780992"/>
                </a:moveTo>
                <a:lnTo>
                  <a:pt x="6350886" y="3183510"/>
                </a:lnTo>
                <a:lnTo>
                  <a:pt x="6784272" y="3183510"/>
                </a:lnTo>
                <a:lnTo>
                  <a:pt x="6784272" y="2780992"/>
                </a:lnTo>
                <a:close/>
                <a:moveTo>
                  <a:pt x="5910198" y="2780992"/>
                </a:moveTo>
                <a:lnTo>
                  <a:pt x="5910198" y="3183510"/>
                </a:lnTo>
                <a:lnTo>
                  <a:pt x="6343584" y="3183510"/>
                </a:lnTo>
                <a:lnTo>
                  <a:pt x="6343584" y="2780992"/>
                </a:lnTo>
                <a:close/>
                <a:moveTo>
                  <a:pt x="5469511" y="2780992"/>
                </a:moveTo>
                <a:lnTo>
                  <a:pt x="5469511" y="3183510"/>
                </a:lnTo>
                <a:lnTo>
                  <a:pt x="5902896" y="3183510"/>
                </a:lnTo>
                <a:lnTo>
                  <a:pt x="5902896" y="2780992"/>
                </a:lnTo>
                <a:close/>
                <a:moveTo>
                  <a:pt x="5028826" y="2780992"/>
                </a:moveTo>
                <a:lnTo>
                  <a:pt x="5028826" y="3183510"/>
                </a:lnTo>
                <a:lnTo>
                  <a:pt x="5462211" y="3183510"/>
                </a:lnTo>
                <a:lnTo>
                  <a:pt x="5462211" y="2780992"/>
                </a:lnTo>
                <a:close/>
                <a:moveTo>
                  <a:pt x="4588140" y="2780992"/>
                </a:moveTo>
                <a:lnTo>
                  <a:pt x="4588140" y="3183510"/>
                </a:lnTo>
                <a:lnTo>
                  <a:pt x="5021524" y="3183510"/>
                </a:lnTo>
                <a:lnTo>
                  <a:pt x="5021524" y="2780992"/>
                </a:lnTo>
                <a:close/>
                <a:moveTo>
                  <a:pt x="4147451" y="2780992"/>
                </a:moveTo>
                <a:lnTo>
                  <a:pt x="4147451" y="3183510"/>
                </a:lnTo>
                <a:lnTo>
                  <a:pt x="4580836" y="3183510"/>
                </a:lnTo>
                <a:lnTo>
                  <a:pt x="4580836" y="2780992"/>
                </a:lnTo>
                <a:close/>
                <a:moveTo>
                  <a:pt x="3706762" y="2780992"/>
                </a:moveTo>
                <a:lnTo>
                  <a:pt x="3706762" y="3183510"/>
                </a:lnTo>
                <a:lnTo>
                  <a:pt x="4140150" y="3183510"/>
                </a:lnTo>
                <a:lnTo>
                  <a:pt x="4140150" y="2780992"/>
                </a:lnTo>
                <a:close/>
                <a:moveTo>
                  <a:pt x="3266074" y="2780992"/>
                </a:moveTo>
                <a:lnTo>
                  <a:pt x="3266074" y="3183510"/>
                </a:lnTo>
                <a:lnTo>
                  <a:pt x="3699460" y="3183510"/>
                </a:lnTo>
                <a:lnTo>
                  <a:pt x="3699460" y="2780992"/>
                </a:lnTo>
                <a:close/>
                <a:moveTo>
                  <a:pt x="2825386" y="2780992"/>
                </a:moveTo>
                <a:lnTo>
                  <a:pt x="2825386" y="3183510"/>
                </a:lnTo>
                <a:lnTo>
                  <a:pt x="3258772" y="3183510"/>
                </a:lnTo>
                <a:lnTo>
                  <a:pt x="3258772" y="2780992"/>
                </a:lnTo>
                <a:close/>
                <a:moveTo>
                  <a:pt x="2384699" y="2780992"/>
                </a:moveTo>
                <a:lnTo>
                  <a:pt x="2384699" y="3183510"/>
                </a:lnTo>
                <a:lnTo>
                  <a:pt x="2818085" y="3183510"/>
                </a:lnTo>
                <a:lnTo>
                  <a:pt x="2818085" y="2780992"/>
                </a:lnTo>
                <a:close/>
                <a:moveTo>
                  <a:pt x="1944011" y="2780992"/>
                </a:moveTo>
                <a:lnTo>
                  <a:pt x="1944011" y="3183510"/>
                </a:lnTo>
                <a:lnTo>
                  <a:pt x="2377397" y="3183510"/>
                </a:lnTo>
                <a:lnTo>
                  <a:pt x="2377397" y="2780992"/>
                </a:lnTo>
                <a:close/>
                <a:moveTo>
                  <a:pt x="1503321" y="2780992"/>
                </a:moveTo>
                <a:lnTo>
                  <a:pt x="1503321" y="3183510"/>
                </a:lnTo>
                <a:lnTo>
                  <a:pt x="1936709" y="3183510"/>
                </a:lnTo>
                <a:lnTo>
                  <a:pt x="1936709" y="2780992"/>
                </a:lnTo>
                <a:close/>
                <a:moveTo>
                  <a:pt x="1062633" y="2780992"/>
                </a:moveTo>
                <a:lnTo>
                  <a:pt x="1062633" y="3183510"/>
                </a:lnTo>
                <a:lnTo>
                  <a:pt x="1496019" y="3183510"/>
                </a:lnTo>
                <a:lnTo>
                  <a:pt x="1496019" y="2780992"/>
                </a:lnTo>
                <a:close/>
                <a:moveTo>
                  <a:pt x="621945" y="2780992"/>
                </a:moveTo>
                <a:lnTo>
                  <a:pt x="621945" y="3183510"/>
                </a:lnTo>
                <a:lnTo>
                  <a:pt x="1055332" y="3183510"/>
                </a:lnTo>
                <a:lnTo>
                  <a:pt x="1055332" y="2780992"/>
                </a:lnTo>
                <a:close/>
                <a:moveTo>
                  <a:pt x="181257" y="2780992"/>
                </a:moveTo>
                <a:lnTo>
                  <a:pt x="181257" y="3183510"/>
                </a:lnTo>
                <a:lnTo>
                  <a:pt x="614643" y="3183510"/>
                </a:lnTo>
                <a:lnTo>
                  <a:pt x="614643" y="2780992"/>
                </a:lnTo>
                <a:close/>
                <a:moveTo>
                  <a:pt x="10757766" y="2371172"/>
                </a:moveTo>
                <a:lnTo>
                  <a:pt x="10757766" y="2773690"/>
                </a:lnTo>
                <a:lnTo>
                  <a:pt x="11191152" y="2773690"/>
                </a:lnTo>
                <a:lnTo>
                  <a:pt x="11191152" y="2371172"/>
                </a:lnTo>
                <a:close/>
                <a:moveTo>
                  <a:pt x="10317078" y="2371172"/>
                </a:moveTo>
                <a:lnTo>
                  <a:pt x="10317078" y="2773690"/>
                </a:lnTo>
                <a:lnTo>
                  <a:pt x="10750464" y="2773690"/>
                </a:lnTo>
                <a:lnTo>
                  <a:pt x="10750464" y="2371172"/>
                </a:lnTo>
                <a:close/>
                <a:moveTo>
                  <a:pt x="9876390" y="2371172"/>
                </a:moveTo>
                <a:lnTo>
                  <a:pt x="9876390" y="2773690"/>
                </a:lnTo>
                <a:lnTo>
                  <a:pt x="10309776" y="2773690"/>
                </a:lnTo>
                <a:lnTo>
                  <a:pt x="10309776" y="2371172"/>
                </a:lnTo>
                <a:close/>
                <a:moveTo>
                  <a:pt x="9435702" y="2371172"/>
                </a:moveTo>
                <a:lnTo>
                  <a:pt x="9435702" y="2773690"/>
                </a:lnTo>
                <a:lnTo>
                  <a:pt x="9869088" y="2773690"/>
                </a:lnTo>
                <a:lnTo>
                  <a:pt x="9869088" y="2371172"/>
                </a:lnTo>
                <a:close/>
                <a:moveTo>
                  <a:pt x="8995014" y="2371172"/>
                </a:moveTo>
                <a:lnTo>
                  <a:pt x="8995014" y="2773690"/>
                </a:lnTo>
                <a:lnTo>
                  <a:pt x="9428400" y="2773690"/>
                </a:lnTo>
                <a:lnTo>
                  <a:pt x="9428400" y="2371172"/>
                </a:lnTo>
                <a:close/>
                <a:moveTo>
                  <a:pt x="8554326" y="2371172"/>
                </a:moveTo>
                <a:lnTo>
                  <a:pt x="8554326" y="2773690"/>
                </a:lnTo>
                <a:lnTo>
                  <a:pt x="8987712" y="2773690"/>
                </a:lnTo>
                <a:lnTo>
                  <a:pt x="8987712" y="2371172"/>
                </a:lnTo>
                <a:close/>
                <a:moveTo>
                  <a:pt x="8113638" y="2371172"/>
                </a:moveTo>
                <a:lnTo>
                  <a:pt x="8113638" y="2773690"/>
                </a:lnTo>
                <a:lnTo>
                  <a:pt x="8547024" y="2773690"/>
                </a:lnTo>
                <a:lnTo>
                  <a:pt x="8547024" y="2371172"/>
                </a:lnTo>
                <a:close/>
                <a:moveTo>
                  <a:pt x="7672950" y="2371172"/>
                </a:moveTo>
                <a:lnTo>
                  <a:pt x="7672950" y="2773690"/>
                </a:lnTo>
                <a:lnTo>
                  <a:pt x="8106336" y="2773690"/>
                </a:lnTo>
                <a:lnTo>
                  <a:pt x="8106336" y="2371172"/>
                </a:lnTo>
                <a:close/>
                <a:moveTo>
                  <a:pt x="7232262" y="2371172"/>
                </a:moveTo>
                <a:lnTo>
                  <a:pt x="7232262" y="2773690"/>
                </a:lnTo>
                <a:lnTo>
                  <a:pt x="7665648" y="2773690"/>
                </a:lnTo>
                <a:lnTo>
                  <a:pt x="7665648" y="2371172"/>
                </a:lnTo>
                <a:close/>
                <a:moveTo>
                  <a:pt x="6791574" y="2371172"/>
                </a:moveTo>
                <a:lnTo>
                  <a:pt x="6791574" y="2773690"/>
                </a:lnTo>
                <a:lnTo>
                  <a:pt x="7224960" y="2773690"/>
                </a:lnTo>
                <a:lnTo>
                  <a:pt x="7224960" y="2371172"/>
                </a:lnTo>
                <a:close/>
                <a:moveTo>
                  <a:pt x="6350886" y="2371172"/>
                </a:moveTo>
                <a:lnTo>
                  <a:pt x="6350886" y="2773690"/>
                </a:lnTo>
                <a:lnTo>
                  <a:pt x="6784272" y="2773690"/>
                </a:lnTo>
                <a:lnTo>
                  <a:pt x="6784272" y="2371172"/>
                </a:lnTo>
                <a:close/>
                <a:moveTo>
                  <a:pt x="5910198" y="2371172"/>
                </a:moveTo>
                <a:lnTo>
                  <a:pt x="5910198" y="2773690"/>
                </a:lnTo>
                <a:lnTo>
                  <a:pt x="6343584" y="2773690"/>
                </a:lnTo>
                <a:lnTo>
                  <a:pt x="6343584" y="2371172"/>
                </a:lnTo>
                <a:close/>
                <a:moveTo>
                  <a:pt x="5469511" y="2371172"/>
                </a:moveTo>
                <a:lnTo>
                  <a:pt x="5469511" y="2773690"/>
                </a:lnTo>
                <a:lnTo>
                  <a:pt x="5902896" y="2773690"/>
                </a:lnTo>
                <a:lnTo>
                  <a:pt x="5902896" y="2371172"/>
                </a:lnTo>
                <a:close/>
                <a:moveTo>
                  <a:pt x="5028826" y="2371172"/>
                </a:moveTo>
                <a:lnTo>
                  <a:pt x="5028826" y="2773690"/>
                </a:lnTo>
                <a:lnTo>
                  <a:pt x="5462211" y="2773690"/>
                </a:lnTo>
                <a:lnTo>
                  <a:pt x="5462211" y="2371172"/>
                </a:lnTo>
                <a:close/>
                <a:moveTo>
                  <a:pt x="4588140" y="2371172"/>
                </a:moveTo>
                <a:lnTo>
                  <a:pt x="4588140" y="2773690"/>
                </a:lnTo>
                <a:lnTo>
                  <a:pt x="5021524" y="2773690"/>
                </a:lnTo>
                <a:lnTo>
                  <a:pt x="5021524" y="2371172"/>
                </a:lnTo>
                <a:close/>
                <a:moveTo>
                  <a:pt x="4147451" y="2371172"/>
                </a:moveTo>
                <a:lnTo>
                  <a:pt x="4147451" y="2773690"/>
                </a:lnTo>
                <a:lnTo>
                  <a:pt x="4580836" y="2773690"/>
                </a:lnTo>
                <a:lnTo>
                  <a:pt x="4580836" y="2371172"/>
                </a:lnTo>
                <a:close/>
                <a:moveTo>
                  <a:pt x="3706762" y="2371172"/>
                </a:moveTo>
                <a:lnTo>
                  <a:pt x="3706762" y="2773690"/>
                </a:lnTo>
                <a:lnTo>
                  <a:pt x="4140150" y="2773690"/>
                </a:lnTo>
                <a:lnTo>
                  <a:pt x="4140150" y="2371172"/>
                </a:lnTo>
                <a:close/>
                <a:moveTo>
                  <a:pt x="3266074" y="2371172"/>
                </a:moveTo>
                <a:lnTo>
                  <a:pt x="3266074" y="2773690"/>
                </a:lnTo>
                <a:lnTo>
                  <a:pt x="3699460" y="2773690"/>
                </a:lnTo>
                <a:lnTo>
                  <a:pt x="3699460" y="2371172"/>
                </a:lnTo>
                <a:close/>
                <a:moveTo>
                  <a:pt x="2825386" y="2371172"/>
                </a:moveTo>
                <a:lnTo>
                  <a:pt x="2825386" y="2773690"/>
                </a:lnTo>
                <a:lnTo>
                  <a:pt x="3258772" y="2773690"/>
                </a:lnTo>
                <a:lnTo>
                  <a:pt x="3258772" y="2371172"/>
                </a:lnTo>
                <a:close/>
                <a:moveTo>
                  <a:pt x="2384699" y="2371172"/>
                </a:moveTo>
                <a:lnTo>
                  <a:pt x="2384699" y="2773690"/>
                </a:lnTo>
                <a:lnTo>
                  <a:pt x="2818085" y="2773690"/>
                </a:lnTo>
                <a:lnTo>
                  <a:pt x="2818085" y="2371172"/>
                </a:lnTo>
                <a:close/>
                <a:moveTo>
                  <a:pt x="1944011" y="2371172"/>
                </a:moveTo>
                <a:lnTo>
                  <a:pt x="1944011" y="2773690"/>
                </a:lnTo>
                <a:lnTo>
                  <a:pt x="2377397" y="2773690"/>
                </a:lnTo>
                <a:lnTo>
                  <a:pt x="2377397" y="2371172"/>
                </a:lnTo>
                <a:close/>
                <a:moveTo>
                  <a:pt x="1503321" y="2371172"/>
                </a:moveTo>
                <a:lnTo>
                  <a:pt x="1503321" y="2773690"/>
                </a:lnTo>
                <a:lnTo>
                  <a:pt x="1936709" y="2773690"/>
                </a:lnTo>
                <a:lnTo>
                  <a:pt x="1936709" y="2371172"/>
                </a:lnTo>
                <a:close/>
                <a:moveTo>
                  <a:pt x="1062633" y="2371172"/>
                </a:moveTo>
                <a:lnTo>
                  <a:pt x="1062633" y="2773690"/>
                </a:lnTo>
                <a:lnTo>
                  <a:pt x="1496019" y="2773690"/>
                </a:lnTo>
                <a:lnTo>
                  <a:pt x="1496019" y="2371172"/>
                </a:lnTo>
                <a:close/>
                <a:moveTo>
                  <a:pt x="621945" y="2371172"/>
                </a:moveTo>
                <a:lnTo>
                  <a:pt x="621945" y="2773690"/>
                </a:lnTo>
                <a:lnTo>
                  <a:pt x="1055332" y="2773690"/>
                </a:lnTo>
                <a:lnTo>
                  <a:pt x="1055332" y="2371172"/>
                </a:lnTo>
                <a:close/>
                <a:moveTo>
                  <a:pt x="181257" y="2371172"/>
                </a:moveTo>
                <a:lnTo>
                  <a:pt x="181257" y="2773690"/>
                </a:lnTo>
                <a:lnTo>
                  <a:pt x="614643" y="2773690"/>
                </a:lnTo>
                <a:lnTo>
                  <a:pt x="614643" y="2371172"/>
                </a:lnTo>
                <a:close/>
                <a:moveTo>
                  <a:pt x="10757766" y="1961352"/>
                </a:moveTo>
                <a:lnTo>
                  <a:pt x="10757766" y="2363870"/>
                </a:lnTo>
                <a:lnTo>
                  <a:pt x="11191152" y="2363870"/>
                </a:lnTo>
                <a:lnTo>
                  <a:pt x="11191152" y="1961352"/>
                </a:lnTo>
                <a:close/>
                <a:moveTo>
                  <a:pt x="10317078" y="1961352"/>
                </a:moveTo>
                <a:lnTo>
                  <a:pt x="10317078" y="2363870"/>
                </a:lnTo>
                <a:lnTo>
                  <a:pt x="10750464" y="2363870"/>
                </a:lnTo>
                <a:lnTo>
                  <a:pt x="10750464" y="1961352"/>
                </a:lnTo>
                <a:close/>
                <a:moveTo>
                  <a:pt x="9876390" y="1961352"/>
                </a:moveTo>
                <a:lnTo>
                  <a:pt x="9876390" y="2363870"/>
                </a:lnTo>
                <a:lnTo>
                  <a:pt x="10309776" y="2363870"/>
                </a:lnTo>
                <a:lnTo>
                  <a:pt x="10309776" y="1961352"/>
                </a:lnTo>
                <a:close/>
                <a:moveTo>
                  <a:pt x="9435702" y="1961352"/>
                </a:moveTo>
                <a:lnTo>
                  <a:pt x="9435702" y="2363870"/>
                </a:lnTo>
                <a:lnTo>
                  <a:pt x="9869088" y="2363870"/>
                </a:lnTo>
                <a:lnTo>
                  <a:pt x="9869088" y="1961352"/>
                </a:lnTo>
                <a:close/>
                <a:moveTo>
                  <a:pt x="8995014" y="1961352"/>
                </a:moveTo>
                <a:lnTo>
                  <a:pt x="8995014" y="2363870"/>
                </a:lnTo>
                <a:lnTo>
                  <a:pt x="9428400" y="2363870"/>
                </a:lnTo>
                <a:lnTo>
                  <a:pt x="9428400" y="1961352"/>
                </a:lnTo>
                <a:close/>
                <a:moveTo>
                  <a:pt x="8554326" y="1961352"/>
                </a:moveTo>
                <a:lnTo>
                  <a:pt x="8554326" y="2363870"/>
                </a:lnTo>
                <a:lnTo>
                  <a:pt x="8987712" y="2363870"/>
                </a:lnTo>
                <a:lnTo>
                  <a:pt x="8987712" y="1961352"/>
                </a:lnTo>
                <a:close/>
                <a:moveTo>
                  <a:pt x="8113638" y="1961352"/>
                </a:moveTo>
                <a:lnTo>
                  <a:pt x="8113638" y="2363870"/>
                </a:lnTo>
                <a:lnTo>
                  <a:pt x="8547024" y="2363870"/>
                </a:lnTo>
                <a:lnTo>
                  <a:pt x="8547024" y="1961352"/>
                </a:lnTo>
                <a:close/>
                <a:moveTo>
                  <a:pt x="7672950" y="1961352"/>
                </a:moveTo>
                <a:lnTo>
                  <a:pt x="7672950" y="2363870"/>
                </a:lnTo>
                <a:lnTo>
                  <a:pt x="8106336" y="2363870"/>
                </a:lnTo>
                <a:lnTo>
                  <a:pt x="8106336" y="1961352"/>
                </a:lnTo>
                <a:close/>
                <a:moveTo>
                  <a:pt x="7232262" y="1961352"/>
                </a:moveTo>
                <a:lnTo>
                  <a:pt x="7232262" y="2363870"/>
                </a:lnTo>
                <a:lnTo>
                  <a:pt x="7665648" y="2363870"/>
                </a:lnTo>
                <a:lnTo>
                  <a:pt x="7665648" y="1961352"/>
                </a:lnTo>
                <a:close/>
                <a:moveTo>
                  <a:pt x="6791574" y="1961352"/>
                </a:moveTo>
                <a:lnTo>
                  <a:pt x="6791574" y="2363870"/>
                </a:lnTo>
                <a:lnTo>
                  <a:pt x="7224960" y="2363870"/>
                </a:lnTo>
                <a:lnTo>
                  <a:pt x="7224960" y="1961352"/>
                </a:lnTo>
                <a:close/>
                <a:moveTo>
                  <a:pt x="6350886" y="1961352"/>
                </a:moveTo>
                <a:lnTo>
                  <a:pt x="6350886" y="2363870"/>
                </a:lnTo>
                <a:lnTo>
                  <a:pt x="6784272" y="2363870"/>
                </a:lnTo>
                <a:lnTo>
                  <a:pt x="6784272" y="1961352"/>
                </a:lnTo>
                <a:close/>
                <a:moveTo>
                  <a:pt x="5910198" y="1961352"/>
                </a:moveTo>
                <a:lnTo>
                  <a:pt x="5910198" y="2363870"/>
                </a:lnTo>
                <a:lnTo>
                  <a:pt x="6343584" y="2363870"/>
                </a:lnTo>
                <a:lnTo>
                  <a:pt x="6343584" y="1961352"/>
                </a:lnTo>
                <a:close/>
                <a:moveTo>
                  <a:pt x="5469511" y="1961352"/>
                </a:moveTo>
                <a:lnTo>
                  <a:pt x="5469511" y="2363870"/>
                </a:lnTo>
                <a:lnTo>
                  <a:pt x="5902896" y="2363870"/>
                </a:lnTo>
                <a:lnTo>
                  <a:pt x="5902896" y="1961352"/>
                </a:lnTo>
                <a:close/>
                <a:moveTo>
                  <a:pt x="5028826" y="1961352"/>
                </a:moveTo>
                <a:lnTo>
                  <a:pt x="5028826" y="2363870"/>
                </a:lnTo>
                <a:lnTo>
                  <a:pt x="5462211" y="2363870"/>
                </a:lnTo>
                <a:lnTo>
                  <a:pt x="5462211" y="1961352"/>
                </a:lnTo>
                <a:close/>
                <a:moveTo>
                  <a:pt x="4588140" y="1961352"/>
                </a:moveTo>
                <a:lnTo>
                  <a:pt x="4588140" y="2363870"/>
                </a:lnTo>
                <a:lnTo>
                  <a:pt x="5021524" y="2363870"/>
                </a:lnTo>
                <a:lnTo>
                  <a:pt x="5021524" y="1961352"/>
                </a:lnTo>
                <a:close/>
                <a:moveTo>
                  <a:pt x="4147451" y="1961352"/>
                </a:moveTo>
                <a:lnTo>
                  <a:pt x="4147451" y="2363870"/>
                </a:lnTo>
                <a:lnTo>
                  <a:pt x="4580836" y="2363870"/>
                </a:lnTo>
                <a:lnTo>
                  <a:pt x="4580836" y="1961352"/>
                </a:lnTo>
                <a:close/>
                <a:moveTo>
                  <a:pt x="3706762" y="1961352"/>
                </a:moveTo>
                <a:lnTo>
                  <a:pt x="3706762" y="2363870"/>
                </a:lnTo>
                <a:lnTo>
                  <a:pt x="4140150" y="2363870"/>
                </a:lnTo>
                <a:lnTo>
                  <a:pt x="4140150" y="1961352"/>
                </a:lnTo>
                <a:close/>
                <a:moveTo>
                  <a:pt x="3266074" y="1961352"/>
                </a:moveTo>
                <a:lnTo>
                  <a:pt x="3266074" y="2363870"/>
                </a:lnTo>
                <a:lnTo>
                  <a:pt x="3699460" y="2363870"/>
                </a:lnTo>
                <a:lnTo>
                  <a:pt x="3699460" y="1961352"/>
                </a:lnTo>
                <a:close/>
                <a:moveTo>
                  <a:pt x="2825386" y="1961352"/>
                </a:moveTo>
                <a:lnTo>
                  <a:pt x="2825386" y="2363870"/>
                </a:lnTo>
                <a:lnTo>
                  <a:pt x="3258772" y="2363870"/>
                </a:lnTo>
                <a:lnTo>
                  <a:pt x="3258772" y="1961352"/>
                </a:lnTo>
                <a:close/>
                <a:moveTo>
                  <a:pt x="2384699" y="1961352"/>
                </a:moveTo>
                <a:lnTo>
                  <a:pt x="2384699" y="2363870"/>
                </a:lnTo>
                <a:lnTo>
                  <a:pt x="2818085" y="2363870"/>
                </a:lnTo>
                <a:lnTo>
                  <a:pt x="2818085" y="1961352"/>
                </a:lnTo>
                <a:close/>
                <a:moveTo>
                  <a:pt x="1944011" y="1961352"/>
                </a:moveTo>
                <a:lnTo>
                  <a:pt x="1944011" y="2363870"/>
                </a:lnTo>
                <a:lnTo>
                  <a:pt x="2377397" y="2363870"/>
                </a:lnTo>
                <a:lnTo>
                  <a:pt x="2377397" y="1961352"/>
                </a:lnTo>
                <a:close/>
                <a:moveTo>
                  <a:pt x="1503321" y="1961352"/>
                </a:moveTo>
                <a:lnTo>
                  <a:pt x="1503321" y="2363870"/>
                </a:lnTo>
                <a:lnTo>
                  <a:pt x="1936709" y="2363870"/>
                </a:lnTo>
                <a:lnTo>
                  <a:pt x="1936709" y="1961352"/>
                </a:lnTo>
                <a:close/>
                <a:moveTo>
                  <a:pt x="1062633" y="1961352"/>
                </a:moveTo>
                <a:lnTo>
                  <a:pt x="1062633" y="2363870"/>
                </a:lnTo>
                <a:lnTo>
                  <a:pt x="1496019" y="2363870"/>
                </a:lnTo>
                <a:lnTo>
                  <a:pt x="1496019" y="1961352"/>
                </a:lnTo>
                <a:close/>
                <a:moveTo>
                  <a:pt x="621945" y="1961352"/>
                </a:moveTo>
                <a:lnTo>
                  <a:pt x="621945" y="2363870"/>
                </a:lnTo>
                <a:lnTo>
                  <a:pt x="1055332" y="2363870"/>
                </a:lnTo>
                <a:lnTo>
                  <a:pt x="1055332" y="1961352"/>
                </a:lnTo>
                <a:close/>
                <a:moveTo>
                  <a:pt x="181257" y="1961352"/>
                </a:moveTo>
                <a:lnTo>
                  <a:pt x="181257" y="2363870"/>
                </a:lnTo>
                <a:lnTo>
                  <a:pt x="614643" y="2363870"/>
                </a:lnTo>
                <a:lnTo>
                  <a:pt x="614643" y="1961352"/>
                </a:lnTo>
                <a:close/>
                <a:moveTo>
                  <a:pt x="10757766" y="1551533"/>
                </a:moveTo>
                <a:lnTo>
                  <a:pt x="10757766" y="1954050"/>
                </a:lnTo>
                <a:lnTo>
                  <a:pt x="11191152" y="1954050"/>
                </a:lnTo>
                <a:lnTo>
                  <a:pt x="11191152" y="1551533"/>
                </a:lnTo>
                <a:close/>
                <a:moveTo>
                  <a:pt x="10317078" y="1551533"/>
                </a:moveTo>
                <a:lnTo>
                  <a:pt x="10317078" y="1954050"/>
                </a:lnTo>
                <a:lnTo>
                  <a:pt x="10750464" y="1954050"/>
                </a:lnTo>
                <a:lnTo>
                  <a:pt x="10750464" y="1551533"/>
                </a:lnTo>
                <a:close/>
                <a:moveTo>
                  <a:pt x="9876390" y="1551533"/>
                </a:moveTo>
                <a:lnTo>
                  <a:pt x="9876390" y="1954050"/>
                </a:lnTo>
                <a:lnTo>
                  <a:pt x="10309776" y="1954050"/>
                </a:lnTo>
                <a:lnTo>
                  <a:pt x="10309776" y="1551533"/>
                </a:lnTo>
                <a:close/>
                <a:moveTo>
                  <a:pt x="9435702" y="1551533"/>
                </a:moveTo>
                <a:lnTo>
                  <a:pt x="9435702" y="1954050"/>
                </a:lnTo>
                <a:lnTo>
                  <a:pt x="9869088" y="1954050"/>
                </a:lnTo>
                <a:lnTo>
                  <a:pt x="9869088" y="1551533"/>
                </a:lnTo>
                <a:close/>
                <a:moveTo>
                  <a:pt x="8995014" y="1551533"/>
                </a:moveTo>
                <a:lnTo>
                  <a:pt x="8995014" y="1954050"/>
                </a:lnTo>
                <a:lnTo>
                  <a:pt x="9428400" y="1954050"/>
                </a:lnTo>
                <a:lnTo>
                  <a:pt x="9428400" y="1551533"/>
                </a:lnTo>
                <a:close/>
                <a:moveTo>
                  <a:pt x="8554326" y="1551533"/>
                </a:moveTo>
                <a:lnTo>
                  <a:pt x="8554326" y="1954050"/>
                </a:lnTo>
                <a:lnTo>
                  <a:pt x="8987712" y="1954050"/>
                </a:lnTo>
                <a:lnTo>
                  <a:pt x="8987712" y="1551533"/>
                </a:lnTo>
                <a:close/>
                <a:moveTo>
                  <a:pt x="8113638" y="1551533"/>
                </a:moveTo>
                <a:lnTo>
                  <a:pt x="8113638" y="1954050"/>
                </a:lnTo>
                <a:lnTo>
                  <a:pt x="8547024" y="1954050"/>
                </a:lnTo>
                <a:lnTo>
                  <a:pt x="8547024" y="1551533"/>
                </a:lnTo>
                <a:close/>
                <a:moveTo>
                  <a:pt x="7672950" y="1551533"/>
                </a:moveTo>
                <a:lnTo>
                  <a:pt x="7672950" y="1954050"/>
                </a:lnTo>
                <a:lnTo>
                  <a:pt x="8106336" y="1954050"/>
                </a:lnTo>
                <a:lnTo>
                  <a:pt x="8106336" y="1551533"/>
                </a:lnTo>
                <a:close/>
                <a:moveTo>
                  <a:pt x="7232262" y="1551533"/>
                </a:moveTo>
                <a:lnTo>
                  <a:pt x="7232262" y="1954050"/>
                </a:lnTo>
                <a:lnTo>
                  <a:pt x="7665648" y="1954050"/>
                </a:lnTo>
                <a:lnTo>
                  <a:pt x="7665648" y="1551533"/>
                </a:lnTo>
                <a:close/>
                <a:moveTo>
                  <a:pt x="6791574" y="1551533"/>
                </a:moveTo>
                <a:lnTo>
                  <a:pt x="6791574" y="1954050"/>
                </a:lnTo>
                <a:lnTo>
                  <a:pt x="7224960" y="1954050"/>
                </a:lnTo>
                <a:lnTo>
                  <a:pt x="7224960" y="1551533"/>
                </a:lnTo>
                <a:close/>
                <a:moveTo>
                  <a:pt x="6350886" y="1551533"/>
                </a:moveTo>
                <a:lnTo>
                  <a:pt x="6350886" y="1954050"/>
                </a:lnTo>
                <a:lnTo>
                  <a:pt x="6784272" y="1954050"/>
                </a:lnTo>
                <a:lnTo>
                  <a:pt x="6784272" y="1551533"/>
                </a:lnTo>
                <a:close/>
                <a:moveTo>
                  <a:pt x="5910198" y="1551533"/>
                </a:moveTo>
                <a:lnTo>
                  <a:pt x="5910198" y="1954050"/>
                </a:lnTo>
                <a:lnTo>
                  <a:pt x="6343584" y="1954050"/>
                </a:lnTo>
                <a:lnTo>
                  <a:pt x="6343584" y="1551533"/>
                </a:lnTo>
                <a:close/>
                <a:moveTo>
                  <a:pt x="5469511" y="1551533"/>
                </a:moveTo>
                <a:lnTo>
                  <a:pt x="5469511" y="1954050"/>
                </a:lnTo>
                <a:lnTo>
                  <a:pt x="5902896" y="1954050"/>
                </a:lnTo>
                <a:lnTo>
                  <a:pt x="5902896" y="1551533"/>
                </a:lnTo>
                <a:close/>
                <a:moveTo>
                  <a:pt x="5028826" y="1551533"/>
                </a:moveTo>
                <a:lnTo>
                  <a:pt x="5028826" y="1954050"/>
                </a:lnTo>
                <a:lnTo>
                  <a:pt x="5462211" y="1954050"/>
                </a:lnTo>
                <a:lnTo>
                  <a:pt x="5462211" y="1551533"/>
                </a:lnTo>
                <a:close/>
                <a:moveTo>
                  <a:pt x="4588140" y="1551533"/>
                </a:moveTo>
                <a:lnTo>
                  <a:pt x="4588140" y="1954050"/>
                </a:lnTo>
                <a:lnTo>
                  <a:pt x="5021524" y="1954050"/>
                </a:lnTo>
                <a:lnTo>
                  <a:pt x="5021524" y="1551533"/>
                </a:lnTo>
                <a:close/>
                <a:moveTo>
                  <a:pt x="4147451" y="1551533"/>
                </a:moveTo>
                <a:lnTo>
                  <a:pt x="4147451" y="1954050"/>
                </a:lnTo>
                <a:lnTo>
                  <a:pt x="4580836" y="1954050"/>
                </a:lnTo>
                <a:lnTo>
                  <a:pt x="4580836" y="1551533"/>
                </a:lnTo>
                <a:close/>
                <a:moveTo>
                  <a:pt x="3706762" y="1551533"/>
                </a:moveTo>
                <a:lnTo>
                  <a:pt x="3706762" y="1954050"/>
                </a:lnTo>
                <a:lnTo>
                  <a:pt x="4140150" y="1954050"/>
                </a:lnTo>
                <a:lnTo>
                  <a:pt x="4140150" y="1551533"/>
                </a:lnTo>
                <a:close/>
                <a:moveTo>
                  <a:pt x="3266074" y="1551533"/>
                </a:moveTo>
                <a:lnTo>
                  <a:pt x="3266074" y="1954050"/>
                </a:lnTo>
                <a:lnTo>
                  <a:pt x="3699460" y="1954050"/>
                </a:lnTo>
                <a:lnTo>
                  <a:pt x="3699460" y="1551533"/>
                </a:lnTo>
                <a:close/>
                <a:moveTo>
                  <a:pt x="2825386" y="1551533"/>
                </a:moveTo>
                <a:lnTo>
                  <a:pt x="2825386" y="1954050"/>
                </a:lnTo>
                <a:lnTo>
                  <a:pt x="3258772" y="1954050"/>
                </a:lnTo>
                <a:lnTo>
                  <a:pt x="3258772" y="1551533"/>
                </a:lnTo>
                <a:close/>
                <a:moveTo>
                  <a:pt x="2384699" y="1551533"/>
                </a:moveTo>
                <a:lnTo>
                  <a:pt x="2384699" y="1954050"/>
                </a:lnTo>
                <a:lnTo>
                  <a:pt x="2818085" y="1954050"/>
                </a:lnTo>
                <a:lnTo>
                  <a:pt x="2818085" y="1551533"/>
                </a:lnTo>
                <a:close/>
                <a:moveTo>
                  <a:pt x="1944011" y="1551533"/>
                </a:moveTo>
                <a:lnTo>
                  <a:pt x="1944011" y="1954050"/>
                </a:lnTo>
                <a:lnTo>
                  <a:pt x="2377397" y="1954050"/>
                </a:lnTo>
                <a:lnTo>
                  <a:pt x="2377397" y="1551533"/>
                </a:lnTo>
                <a:close/>
                <a:moveTo>
                  <a:pt x="1503321" y="1551533"/>
                </a:moveTo>
                <a:lnTo>
                  <a:pt x="1503321" y="1954050"/>
                </a:lnTo>
                <a:lnTo>
                  <a:pt x="1936709" y="1954050"/>
                </a:lnTo>
                <a:lnTo>
                  <a:pt x="1936709" y="1551533"/>
                </a:lnTo>
                <a:close/>
                <a:moveTo>
                  <a:pt x="1062633" y="1551533"/>
                </a:moveTo>
                <a:lnTo>
                  <a:pt x="1062633" y="1954050"/>
                </a:lnTo>
                <a:lnTo>
                  <a:pt x="1496019" y="1954050"/>
                </a:lnTo>
                <a:lnTo>
                  <a:pt x="1496019" y="1551533"/>
                </a:lnTo>
                <a:close/>
                <a:moveTo>
                  <a:pt x="621945" y="1551533"/>
                </a:moveTo>
                <a:lnTo>
                  <a:pt x="621945" y="1954050"/>
                </a:lnTo>
                <a:lnTo>
                  <a:pt x="1055332" y="1954050"/>
                </a:lnTo>
                <a:lnTo>
                  <a:pt x="1055332" y="1551533"/>
                </a:lnTo>
                <a:close/>
                <a:moveTo>
                  <a:pt x="181257" y="1551533"/>
                </a:moveTo>
                <a:lnTo>
                  <a:pt x="181257" y="1954050"/>
                </a:lnTo>
                <a:lnTo>
                  <a:pt x="614643" y="1954050"/>
                </a:lnTo>
                <a:lnTo>
                  <a:pt x="614643" y="1551533"/>
                </a:lnTo>
                <a:close/>
                <a:moveTo>
                  <a:pt x="10757766" y="1141713"/>
                </a:moveTo>
                <a:lnTo>
                  <a:pt x="10757766" y="1544231"/>
                </a:lnTo>
                <a:lnTo>
                  <a:pt x="11191152" y="1544231"/>
                </a:lnTo>
                <a:lnTo>
                  <a:pt x="11191152" y="1141713"/>
                </a:lnTo>
                <a:close/>
                <a:moveTo>
                  <a:pt x="10317078" y="1141713"/>
                </a:moveTo>
                <a:lnTo>
                  <a:pt x="10317078" y="1544231"/>
                </a:lnTo>
                <a:lnTo>
                  <a:pt x="10750464" y="1544231"/>
                </a:lnTo>
                <a:lnTo>
                  <a:pt x="10750464" y="1141713"/>
                </a:lnTo>
                <a:close/>
                <a:moveTo>
                  <a:pt x="9876390" y="1141713"/>
                </a:moveTo>
                <a:lnTo>
                  <a:pt x="9876390" y="1544231"/>
                </a:lnTo>
                <a:lnTo>
                  <a:pt x="10309776" y="1544231"/>
                </a:lnTo>
                <a:lnTo>
                  <a:pt x="10309776" y="1141713"/>
                </a:lnTo>
                <a:close/>
                <a:moveTo>
                  <a:pt x="9435702" y="1141713"/>
                </a:moveTo>
                <a:lnTo>
                  <a:pt x="9435702" y="1544231"/>
                </a:lnTo>
                <a:lnTo>
                  <a:pt x="9869088" y="1544231"/>
                </a:lnTo>
                <a:lnTo>
                  <a:pt x="9869088" y="1141713"/>
                </a:lnTo>
                <a:close/>
                <a:moveTo>
                  <a:pt x="8995014" y="1141713"/>
                </a:moveTo>
                <a:lnTo>
                  <a:pt x="8995014" y="1544231"/>
                </a:lnTo>
                <a:lnTo>
                  <a:pt x="9428400" y="1544231"/>
                </a:lnTo>
                <a:lnTo>
                  <a:pt x="9428400" y="1141713"/>
                </a:lnTo>
                <a:close/>
                <a:moveTo>
                  <a:pt x="8554326" y="1141713"/>
                </a:moveTo>
                <a:lnTo>
                  <a:pt x="8554326" y="1544231"/>
                </a:lnTo>
                <a:lnTo>
                  <a:pt x="8987712" y="1544231"/>
                </a:lnTo>
                <a:lnTo>
                  <a:pt x="8987712" y="1141713"/>
                </a:lnTo>
                <a:close/>
                <a:moveTo>
                  <a:pt x="8113638" y="1141713"/>
                </a:moveTo>
                <a:lnTo>
                  <a:pt x="8113638" y="1544231"/>
                </a:lnTo>
                <a:lnTo>
                  <a:pt x="8547024" y="1544231"/>
                </a:lnTo>
                <a:lnTo>
                  <a:pt x="8547024" y="1141713"/>
                </a:lnTo>
                <a:close/>
                <a:moveTo>
                  <a:pt x="7672950" y="1141713"/>
                </a:moveTo>
                <a:lnTo>
                  <a:pt x="7672950" y="1544231"/>
                </a:lnTo>
                <a:lnTo>
                  <a:pt x="8106336" y="1544231"/>
                </a:lnTo>
                <a:lnTo>
                  <a:pt x="8106336" y="1141713"/>
                </a:lnTo>
                <a:close/>
                <a:moveTo>
                  <a:pt x="7232262" y="1141713"/>
                </a:moveTo>
                <a:lnTo>
                  <a:pt x="7232262" y="1544231"/>
                </a:lnTo>
                <a:lnTo>
                  <a:pt x="7665648" y="1544231"/>
                </a:lnTo>
                <a:lnTo>
                  <a:pt x="7665648" y="1141713"/>
                </a:lnTo>
                <a:close/>
                <a:moveTo>
                  <a:pt x="6791574" y="1141713"/>
                </a:moveTo>
                <a:lnTo>
                  <a:pt x="6791574" y="1544231"/>
                </a:lnTo>
                <a:lnTo>
                  <a:pt x="7224960" y="1544231"/>
                </a:lnTo>
                <a:lnTo>
                  <a:pt x="7224960" y="1141713"/>
                </a:lnTo>
                <a:close/>
                <a:moveTo>
                  <a:pt x="6350886" y="1141713"/>
                </a:moveTo>
                <a:lnTo>
                  <a:pt x="6350886" y="1544231"/>
                </a:lnTo>
                <a:lnTo>
                  <a:pt x="6784272" y="1544231"/>
                </a:lnTo>
                <a:lnTo>
                  <a:pt x="6784272" y="1141713"/>
                </a:lnTo>
                <a:close/>
                <a:moveTo>
                  <a:pt x="5910198" y="1141713"/>
                </a:moveTo>
                <a:lnTo>
                  <a:pt x="5910198" y="1544231"/>
                </a:lnTo>
                <a:lnTo>
                  <a:pt x="6343584" y="1544231"/>
                </a:lnTo>
                <a:lnTo>
                  <a:pt x="6343584" y="1141713"/>
                </a:lnTo>
                <a:close/>
                <a:moveTo>
                  <a:pt x="5469511" y="1141713"/>
                </a:moveTo>
                <a:lnTo>
                  <a:pt x="5469511" y="1544231"/>
                </a:lnTo>
                <a:lnTo>
                  <a:pt x="5902896" y="1544231"/>
                </a:lnTo>
                <a:lnTo>
                  <a:pt x="5902896" y="1141713"/>
                </a:lnTo>
                <a:close/>
                <a:moveTo>
                  <a:pt x="5028826" y="1141713"/>
                </a:moveTo>
                <a:lnTo>
                  <a:pt x="5028826" y="1544231"/>
                </a:lnTo>
                <a:lnTo>
                  <a:pt x="5462211" y="1544231"/>
                </a:lnTo>
                <a:lnTo>
                  <a:pt x="5462211" y="1141713"/>
                </a:lnTo>
                <a:close/>
                <a:moveTo>
                  <a:pt x="4588140" y="1141713"/>
                </a:moveTo>
                <a:lnTo>
                  <a:pt x="4588140" y="1544231"/>
                </a:lnTo>
                <a:lnTo>
                  <a:pt x="5021524" y="1544231"/>
                </a:lnTo>
                <a:lnTo>
                  <a:pt x="5021524" y="1141713"/>
                </a:lnTo>
                <a:close/>
                <a:moveTo>
                  <a:pt x="4147451" y="1141713"/>
                </a:moveTo>
                <a:lnTo>
                  <a:pt x="4147451" y="1544231"/>
                </a:lnTo>
                <a:lnTo>
                  <a:pt x="4580836" y="1544231"/>
                </a:lnTo>
                <a:lnTo>
                  <a:pt x="4580836" y="1141713"/>
                </a:lnTo>
                <a:close/>
                <a:moveTo>
                  <a:pt x="3706762" y="1141713"/>
                </a:moveTo>
                <a:lnTo>
                  <a:pt x="3706762" y="1544231"/>
                </a:lnTo>
                <a:lnTo>
                  <a:pt x="4140150" y="1544231"/>
                </a:lnTo>
                <a:lnTo>
                  <a:pt x="4140150" y="1141713"/>
                </a:lnTo>
                <a:close/>
                <a:moveTo>
                  <a:pt x="3266074" y="1141713"/>
                </a:moveTo>
                <a:lnTo>
                  <a:pt x="3266074" y="1544231"/>
                </a:lnTo>
                <a:lnTo>
                  <a:pt x="3699460" y="1544231"/>
                </a:lnTo>
                <a:lnTo>
                  <a:pt x="3699460" y="1141713"/>
                </a:lnTo>
                <a:close/>
                <a:moveTo>
                  <a:pt x="2825386" y="1141713"/>
                </a:moveTo>
                <a:lnTo>
                  <a:pt x="2825386" y="1544231"/>
                </a:lnTo>
                <a:lnTo>
                  <a:pt x="3258772" y="1544231"/>
                </a:lnTo>
                <a:lnTo>
                  <a:pt x="3258772" y="1141713"/>
                </a:lnTo>
                <a:close/>
                <a:moveTo>
                  <a:pt x="2384699" y="1141713"/>
                </a:moveTo>
                <a:lnTo>
                  <a:pt x="2384699" y="1544231"/>
                </a:lnTo>
                <a:lnTo>
                  <a:pt x="2818085" y="1544231"/>
                </a:lnTo>
                <a:lnTo>
                  <a:pt x="2818085" y="1141713"/>
                </a:lnTo>
                <a:close/>
                <a:moveTo>
                  <a:pt x="1944011" y="1141713"/>
                </a:moveTo>
                <a:lnTo>
                  <a:pt x="1944011" y="1544231"/>
                </a:lnTo>
                <a:lnTo>
                  <a:pt x="2377397" y="1544231"/>
                </a:lnTo>
                <a:lnTo>
                  <a:pt x="2377397" y="1141713"/>
                </a:lnTo>
                <a:close/>
                <a:moveTo>
                  <a:pt x="1503321" y="1141713"/>
                </a:moveTo>
                <a:lnTo>
                  <a:pt x="1503321" y="1544231"/>
                </a:lnTo>
                <a:lnTo>
                  <a:pt x="1936709" y="1544231"/>
                </a:lnTo>
                <a:lnTo>
                  <a:pt x="1936709" y="1141713"/>
                </a:lnTo>
                <a:close/>
                <a:moveTo>
                  <a:pt x="1062633" y="1141713"/>
                </a:moveTo>
                <a:lnTo>
                  <a:pt x="1062633" y="1544231"/>
                </a:lnTo>
                <a:lnTo>
                  <a:pt x="1496019" y="1544231"/>
                </a:lnTo>
                <a:lnTo>
                  <a:pt x="1496019" y="1141713"/>
                </a:lnTo>
                <a:close/>
                <a:moveTo>
                  <a:pt x="621945" y="1141713"/>
                </a:moveTo>
                <a:lnTo>
                  <a:pt x="621945" y="1544231"/>
                </a:lnTo>
                <a:lnTo>
                  <a:pt x="1055332" y="1544231"/>
                </a:lnTo>
                <a:lnTo>
                  <a:pt x="1055332" y="1141713"/>
                </a:lnTo>
                <a:close/>
                <a:moveTo>
                  <a:pt x="181257" y="1141713"/>
                </a:moveTo>
                <a:lnTo>
                  <a:pt x="181257" y="1544231"/>
                </a:lnTo>
                <a:lnTo>
                  <a:pt x="614643" y="1544231"/>
                </a:lnTo>
                <a:lnTo>
                  <a:pt x="614643" y="1141713"/>
                </a:lnTo>
                <a:close/>
                <a:moveTo>
                  <a:pt x="10757766" y="731893"/>
                </a:moveTo>
                <a:lnTo>
                  <a:pt x="10757766" y="1134411"/>
                </a:lnTo>
                <a:lnTo>
                  <a:pt x="11191152" y="1134411"/>
                </a:lnTo>
                <a:lnTo>
                  <a:pt x="11191152" y="731893"/>
                </a:lnTo>
                <a:close/>
                <a:moveTo>
                  <a:pt x="10317078" y="731893"/>
                </a:moveTo>
                <a:lnTo>
                  <a:pt x="10317078" y="1134411"/>
                </a:lnTo>
                <a:lnTo>
                  <a:pt x="10750464" y="1134411"/>
                </a:lnTo>
                <a:lnTo>
                  <a:pt x="10750464" y="731893"/>
                </a:lnTo>
                <a:close/>
                <a:moveTo>
                  <a:pt x="9876390" y="731893"/>
                </a:moveTo>
                <a:lnTo>
                  <a:pt x="9876390" y="1134411"/>
                </a:lnTo>
                <a:lnTo>
                  <a:pt x="10309776" y="1134411"/>
                </a:lnTo>
                <a:lnTo>
                  <a:pt x="10309776" y="731893"/>
                </a:lnTo>
                <a:close/>
                <a:moveTo>
                  <a:pt x="9435702" y="731893"/>
                </a:moveTo>
                <a:lnTo>
                  <a:pt x="9435702" y="1134411"/>
                </a:lnTo>
                <a:lnTo>
                  <a:pt x="9869088" y="1134411"/>
                </a:lnTo>
                <a:lnTo>
                  <a:pt x="9869088" y="731893"/>
                </a:lnTo>
                <a:close/>
                <a:moveTo>
                  <a:pt x="8995014" y="731893"/>
                </a:moveTo>
                <a:lnTo>
                  <a:pt x="8995014" y="1134411"/>
                </a:lnTo>
                <a:lnTo>
                  <a:pt x="9428400" y="1134411"/>
                </a:lnTo>
                <a:lnTo>
                  <a:pt x="9428400" y="731893"/>
                </a:lnTo>
                <a:close/>
                <a:moveTo>
                  <a:pt x="8554326" y="731893"/>
                </a:moveTo>
                <a:lnTo>
                  <a:pt x="8554326" y="1134411"/>
                </a:lnTo>
                <a:lnTo>
                  <a:pt x="8987712" y="1134411"/>
                </a:lnTo>
                <a:lnTo>
                  <a:pt x="8987712" y="731893"/>
                </a:lnTo>
                <a:close/>
                <a:moveTo>
                  <a:pt x="8113638" y="731893"/>
                </a:moveTo>
                <a:lnTo>
                  <a:pt x="8113638" y="1134411"/>
                </a:lnTo>
                <a:lnTo>
                  <a:pt x="8547024" y="1134411"/>
                </a:lnTo>
                <a:lnTo>
                  <a:pt x="8547024" y="731893"/>
                </a:lnTo>
                <a:close/>
                <a:moveTo>
                  <a:pt x="7672950" y="731893"/>
                </a:moveTo>
                <a:lnTo>
                  <a:pt x="7672950" y="1134411"/>
                </a:lnTo>
                <a:lnTo>
                  <a:pt x="8106336" y="1134411"/>
                </a:lnTo>
                <a:lnTo>
                  <a:pt x="8106336" y="731893"/>
                </a:lnTo>
                <a:close/>
                <a:moveTo>
                  <a:pt x="7232262" y="731893"/>
                </a:moveTo>
                <a:lnTo>
                  <a:pt x="7232262" y="1134411"/>
                </a:lnTo>
                <a:lnTo>
                  <a:pt x="7665648" y="1134411"/>
                </a:lnTo>
                <a:lnTo>
                  <a:pt x="7665648" y="731893"/>
                </a:lnTo>
                <a:close/>
                <a:moveTo>
                  <a:pt x="6791574" y="731893"/>
                </a:moveTo>
                <a:lnTo>
                  <a:pt x="6791574" y="1134411"/>
                </a:lnTo>
                <a:lnTo>
                  <a:pt x="7224960" y="1134411"/>
                </a:lnTo>
                <a:lnTo>
                  <a:pt x="7224960" y="731893"/>
                </a:lnTo>
                <a:close/>
                <a:moveTo>
                  <a:pt x="6350886" y="731893"/>
                </a:moveTo>
                <a:lnTo>
                  <a:pt x="6350886" y="1134411"/>
                </a:lnTo>
                <a:lnTo>
                  <a:pt x="6784272" y="1134411"/>
                </a:lnTo>
                <a:lnTo>
                  <a:pt x="6784272" y="731893"/>
                </a:lnTo>
                <a:close/>
                <a:moveTo>
                  <a:pt x="5910198" y="731893"/>
                </a:moveTo>
                <a:lnTo>
                  <a:pt x="5910198" y="1134411"/>
                </a:lnTo>
                <a:lnTo>
                  <a:pt x="6343584" y="1134411"/>
                </a:lnTo>
                <a:lnTo>
                  <a:pt x="6343584" y="731893"/>
                </a:lnTo>
                <a:close/>
                <a:moveTo>
                  <a:pt x="5469511" y="731893"/>
                </a:moveTo>
                <a:lnTo>
                  <a:pt x="5469511" y="1134411"/>
                </a:lnTo>
                <a:lnTo>
                  <a:pt x="5902896" y="1134411"/>
                </a:lnTo>
                <a:lnTo>
                  <a:pt x="5902896" y="731893"/>
                </a:lnTo>
                <a:close/>
                <a:moveTo>
                  <a:pt x="5028826" y="731893"/>
                </a:moveTo>
                <a:lnTo>
                  <a:pt x="5028826" y="1134411"/>
                </a:lnTo>
                <a:lnTo>
                  <a:pt x="5462211" y="1134411"/>
                </a:lnTo>
                <a:lnTo>
                  <a:pt x="5462211" y="731893"/>
                </a:lnTo>
                <a:close/>
                <a:moveTo>
                  <a:pt x="4588140" y="731893"/>
                </a:moveTo>
                <a:lnTo>
                  <a:pt x="4588140" y="1134411"/>
                </a:lnTo>
                <a:lnTo>
                  <a:pt x="5021524" y="1134411"/>
                </a:lnTo>
                <a:lnTo>
                  <a:pt x="5021524" y="731893"/>
                </a:lnTo>
                <a:close/>
                <a:moveTo>
                  <a:pt x="4147451" y="731893"/>
                </a:moveTo>
                <a:lnTo>
                  <a:pt x="4147451" y="1134411"/>
                </a:lnTo>
                <a:lnTo>
                  <a:pt x="4580836" y="1134411"/>
                </a:lnTo>
                <a:lnTo>
                  <a:pt x="4580836" y="731893"/>
                </a:lnTo>
                <a:close/>
                <a:moveTo>
                  <a:pt x="3706762" y="731893"/>
                </a:moveTo>
                <a:lnTo>
                  <a:pt x="3706762" y="1134411"/>
                </a:lnTo>
                <a:lnTo>
                  <a:pt x="4140150" y="1134411"/>
                </a:lnTo>
                <a:lnTo>
                  <a:pt x="4140150" y="731893"/>
                </a:lnTo>
                <a:close/>
                <a:moveTo>
                  <a:pt x="3266074" y="731893"/>
                </a:moveTo>
                <a:lnTo>
                  <a:pt x="3266074" y="1134411"/>
                </a:lnTo>
                <a:lnTo>
                  <a:pt x="3699460" y="1134411"/>
                </a:lnTo>
                <a:lnTo>
                  <a:pt x="3699460" y="731893"/>
                </a:lnTo>
                <a:close/>
                <a:moveTo>
                  <a:pt x="2825386" y="731893"/>
                </a:moveTo>
                <a:lnTo>
                  <a:pt x="2825386" y="1134411"/>
                </a:lnTo>
                <a:lnTo>
                  <a:pt x="3258772" y="1134411"/>
                </a:lnTo>
                <a:lnTo>
                  <a:pt x="3258772" y="731893"/>
                </a:lnTo>
                <a:close/>
                <a:moveTo>
                  <a:pt x="2384699" y="731893"/>
                </a:moveTo>
                <a:lnTo>
                  <a:pt x="2384699" y="1134411"/>
                </a:lnTo>
                <a:lnTo>
                  <a:pt x="2818085" y="1134411"/>
                </a:lnTo>
                <a:lnTo>
                  <a:pt x="2818085" y="731893"/>
                </a:lnTo>
                <a:close/>
                <a:moveTo>
                  <a:pt x="1944011" y="731893"/>
                </a:moveTo>
                <a:lnTo>
                  <a:pt x="1944011" y="1134411"/>
                </a:lnTo>
                <a:lnTo>
                  <a:pt x="2377397" y="1134411"/>
                </a:lnTo>
                <a:lnTo>
                  <a:pt x="2377397" y="731893"/>
                </a:lnTo>
                <a:close/>
                <a:moveTo>
                  <a:pt x="1503321" y="731893"/>
                </a:moveTo>
                <a:lnTo>
                  <a:pt x="1503321" y="1134411"/>
                </a:lnTo>
                <a:lnTo>
                  <a:pt x="1936709" y="1134411"/>
                </a:lnTo>
                <a:lnTo>
                  <a:pt x="1936709" y="731893"/>
                </a:lnTo>
                <a:close/>
                <a:moveTo>
                  <a:pt x="1062633" y="731893"/>
                </a:moveTo>
                <a:lnTo>
                  <a:pt x="1062633" y="1134411"/>
                </a:lnTo>
                <a:lnTo>
                  <a:pt x="1496019" y="1134411"/>
                </a:lnTo>
                <a:lnTo>
                  <a:pt x="1496019" y="731893"/>
                </a:lnTo>
                <a:close/>
                <a:moveTo>
                  <a:pt x="621945" y="731893"/>
                </a:moveTo>
                <a:lnTo>
                  <a:pt x="621945" y="1134411"/>
                </a:lnTo>
                <a:lnTo>
                  <a:pt x="1055332" y="1134411"/>
                </a:lnTo>
                <a:lnTo>
                  <a:pt x="1055332" y="731893"/>
                </a:lnTo>
                <a:close/>
                <a:moveTo>
                  <a:pt x="181257" y="731893"/>
                </a:moveTo>
                <a:lnTo>
                  <a:pt x="181257" y="1134411"/>
                </a:lnTo>
                <a:lnTo>
                  <a:pt x="614643" y="1134411"/>
                </a:lnTo>
                <a:lnTo>
                  <a:pt x="614643" y="731893"/>
                </a:lnTo>
                <a:close/>
                <a:moveTo>
                  <a:pt x="10317078" y="322073"/>
                </a:moveTo>
                <a:lnTo>
                  <a:pt x="10317078" y="724591"/>
                </a:lnTo>
                <a:lnTo>
                  <a:pt x="10750464" y="724591"/>
                </a:lnTo>
                <a:lnTo>
                  <a:pt x="10750464" y="322073"/>
                </a:lnTo>
                <a:close/>
                <a:moveTo>
                  <a:pt x="9876390" y="322073"/>
                </a:moveTo>
                <a:lnTo>
                  <a:pt x="9876390" y="724591"/>
                </a:lnTo>
                <a:lnTo>
                  <a:pt x="10309776" y="724591"/>
                </a:lnTo>
                <a:lnTo>
                  <a:pt x="10309776" y="322073"/>
                </a:lnTo>
                <a:close/>
                <a:moveTo>
                  <a:pt x="9435702" y="322073"/>
                </a:moveTo>
                <a:lnTo>
                  <a:pt x="9435702" y="724591"/>
                </a:lnTo>
                <a:lnTo>
                  <a:pt x="9869088" y="724591"/>
                </a:lnTo>
                <a:lnTo>
                  <a:pt x="9869088" y="322073"/>
                </a:lnTo>
                <a:close/>
                <a:moveTo>
                  <a:pt x="8995014" y="322073"/>
                </a:moveTo>
                <a:lnTo>
                  <a:pt x="8995014" y="724591"/>
                </a:lnTo>
                <a:lnTo>
                  <a:pt x="9428400" y="724591"/>
                </a:lnTo>
                <a:lnTo>
                  <a:pt x="9428400" y="322073"/>
                </a:lnTo>
                <a:close/>
                <a:moveTo>
                  <a:pt x="8554326" y="322073"/>
                </a:moveTo>
                <a:lnTo>
                  <a:pt x="8554326" y="724591"/>
                </a:lnTo>
                <a:lnTo>
                  <a:pt x="8987712" y="724591"/>
                </a:lnTo>
                <a:lnTo>
                  <a:pt x="8987712" y="322073"/>
                </a:lnTo>
                <a:close/>
                <a:moveTo>
                  <a:pt x="8113638" y="322073"/>
                </a:moveTo>
                <a:lnTo>
                  <a:pt x="8113638" y="724591"/>
                </a:lnTo>
                <a:lnTo>
                  <a:pt x="8547024" y="724591"/>
                </a:lnTo>
                <a:lnTo>
                  <a:pt x="8547024" y="322073"/>
                </a:lnTo>
                <a:close/>
                <a:moveTo>
                  <a:pt x="7672950" y="322073"/>
                </a:moveTo>
                <a:lnTo>
                  <a:pt x="7672950" y="724591"/>
                </a:lnTo>
                <a:lnTo>
                  <a:pt x="8106336" y="724591"/>
                </a:lnTo>
                <a:lnTo>
                  <a:pt x="8106336" y="322073"/>
                </a:lnTo>
                <a:close/>
                <a:moveTo>
                  <a:pt x="7232262" y="322073"/>
                </a:moveTo>
                <a:lnTo>
                  <a:pt x="7232262" y="724591"/>
                </a:lnTo>
                <a:lnTo>
                  <a:pt x="7665648" y="724591"/>
                </a:lnTo>
                <a:lnTo>
                  <a:pt x="7665648" y="322073"/>
                </a:lnTo>
                <a:close/>
                <a:moveTo>
                  <a:pt x="6791574" y="322073"/>
                </a:moveTo>
                <a:lnTo>
                  <a:pt x="6791574" y="724591"/>
                </a:lnTo>
                <a:lnTo>
                  <a:pt x="7224960" y="724591"/>
                </a:lnTo>
                <a:lnTo>
                  <a:pt x="7224960" y="322073"/>
                </a:lnTo>
                <a:close/>
                <a:moveTo>
                  <a:pt x="6350886" y="322073"/>
                </a:moveTo>
                <a:lnTo>
                  <a:pt x="6350886" y="724591"/>
                </a:lnTo>
                <a:lnTo>
                  <a:pt x="6784272" y="724591"/>
                </a:lnTo>
                <a:lnTo>
                  <a:pt x="6784272" y="322073"/>
                </a:lnTo>
                <a:close/>
                <a:moveTo>
                  <a:pt x="5910198" y="322073"/>
                </a:moveTo>
                <a:lnTo>
                  <a:pt x="5910198" y="724591"/>
                </a:lnTo>
                <a:lnTo>
                  <a:pt x="6343584" y="724591"/>
                </a:lnTo>
                <a:lnTo>
                  <a:pt x="6343584" y="322073"/>
                </a:lnTo>
                <a:close/>
                <a:moveTo>
                  <a:pt x="5469511" y="322073"/>
                </a:moveTo>
                <a:lnTo>
                  <a:pt x="5469511" y="724591"/>
                </a:lnTo>
                <a:lnTo>
                  <a:pt x="5902896" y="724591"/>
                </a:lnTo>
                <a:lnTo>
                  <a:pt x="5902896" y="322073"/>
                </a:lnTo>
                <a:close/>
                <a:moveTo>
                  <a:pt x="5028826" y="322073"/>
                </a:moveTo>
                <a:lnTo>
                  <a:pt x="5028826" y="724591"/>
                </a:lnTo>
                <a:lnTo>
                  <a:pt x="5462211" y="724591"/>
                </a:lnTo>
                <a:lnTo>
                  <a:pt x="5462211" y="322073"/>
                </a:lnTo>
                <a:close/>
                <a:moveTo>
                  <a:pt x="4588140" y="322073"/>
                </a:moveTo>
                <a:lnTo>
                  <a:pt x="4588140" y="724591"/>
                </a:lnTo>
                <a:lnTo>
                  <a:pt x="5021524" y="724591"/>
                </a:lnTo>
                <a:lnTo>
                  <a:pt x="5021524" y="322073"/>
                </a:lnTo>
                <a:close/>
                <a:moveTo>
                  <a:pt x="4147451" y="322073"/>
                </a:moveTo>
                <a:lnTo>
                  <a:pt x="4147451" y="724591"/>
                </a:lnTo>
                <a:lnTo>
                  <a:pt x="4580836" y="724591"/>
                </a:lnTo>
                <a:lnTo>
                  <a:pt x="4580836" y="322073"/>
                </a:lnTo>
                <a:close/>
                <a:moveTo>
                  <a:pt x="3706762" y="322073"/>
                </a:moveTo>
                <a:lnTo>
                  <a:pt x="3706762" y="724591"/>
                </a:lnTo>
                <a:lnTo>
                  <a:pt x="4140150" y="724591"/>
                </a:lnTo>
                <a:lnTo>
                  <a:pt x="4140150" y="322073"/>
                </a:lnTo>
                <a:close/>
                <a:moveTo>
                  <a:pt x="3266074" y="322073"/>
                </a:moveTo>
                <a:lnTo>
                  <a:pt x="3266074" y="724591"/>
                </a:lnTo>
                <a:lnTo>
                  <a:pt x="3699460" y="724591"/>
                </a:lnTo>
                <a:lnTo>
                  <a:pt x="3699460" y="322073"/>
                </a:lnTo>
                <a:close/>
                <a:moveTo>
                  <a:pt x="2825386" y="322073"/>
                </a:moveTo>
                <a:lnTo>
                  <a:pt x="2825386" y="724591"/>
                </a:lnTo>
                <a:lnTo>
                  <a:pt x="3258772" y="724591"/>
                </a:lnTo>
                <a:lnTo>
                  <a:pt x="3258772" y="322073"/>
                </a:lnTo>
                <a:close/>
                <a:moveTo>
                  <a:pt x="2384699" y="322073"/>
                </a:moveTo>
                <a:lnTo>
                  <a:pt x="2384699" y="724591"/>
                </a:lnTo>
                <a:lnTo>
                  <a:pt x="2818085" y="724591"/>
                </a:lnTo>
                <a:lnTo>
                  <a:pt x="2818085" y="322073"/>
                </a:lnTo>
                <a:close/>
                <a:moveTo>
                  <a:pt x="1944011" y="322073"/>
                </a:moveTo>
                <a:lnTo>
                  <a:pt x="1944011" y="724591"/>
                </a:lnTo>
                <a:lnTo>
                  <a:pt x="2377397" y="724591"/>
                </a:lnTo>
                <a:lnTo>
                  <a:pt x="2377397" y="322073"/>
                </a:lnTo>
                <a:close/>
                <a:moveTo>
                  <a:pt x="1503321" y="322073"/>
                </a:moveTo>
                <a:lnTo>
                  <a:pt x="1503321" y="724591"/>
                </a:lnTo>
                <a:lnTo>
                  <a:pt x="1936709" y="724591"/>
                </a:lnTo>
                <a:lnTo>
                  <a:pt x="1936709" y="322073"/>
                </a:lnTo>
                <a:close/>
                <a:moveTo>
                  <a:pt x="1062633" y="322073"/>
                </a:moveTo>
                <a:lnTo>
                  <a:pt x="1062633" y="724591"/>
                </a:lnTo>
                <a:lnTo>
                  <a:pt x="1496019" y="724591"/>
                </a:lnTo>
                <a:lnTo>
                  <a:pt x="1496019" y="322073"/>
                </a:lnTo>
                <a:close/>
                <a:moveTo>
                  <a:pt x="621945" y="322073"/>
                </a:moveTo>
                <a:lnTo>
                  <a:pt x="621945" y="724591"/>
                </a:lnTo>
                <a:lnTo>
                  <a:pt x="1055332" y="724591"/>
                </a:lnTo>
                <a:lnTo>
                  <a:pt x="1055332" y="322073"/>
                </a:lnTo>
                <a:close/>
                <a:moveTo>
                  <a:pt x="181257" y="322073"/>
                </a:moveTo>
                <a:lnTo>
                  <a:pt x="181257" y="724591"/>
                </a:lnTo>
                <a:lnTo>
                  <a:pt x="614643" y="724591"/>
                </a:lnTo>
                <a:lnTo>
                  <a:pt x="614643" y="322073"/>
                </a:lnTo>
                <a:close/>
                <a:moveTo>
                  <a:pt x="173955" y="0"/>
                </a:moveTo>
                <a:lnTo>
                  <a:pt x="181257" y="0"/>
                </a:lnTo>
                <a:lnTo>
                  <a:pt x="181257" y="314771"/>
                </a:lnTo>
                <a:lnTo>
                  <a:pt x="614643" y="314771"/>
                </a:lnTo>
                <a:lnTo>
                  <a:pt x="614643" y="0"/>
                </a:lnTo>
                <a:lnTo>
                  <a:pt x="621945" y="0"/>
                </a:lnTo>
                <a:lnTo>
                  <a:pt x="621945" y="314771"/>
                </a:lnTo>
                <a:lnTo>
                  <a:pt x="1055332" y="314771"/>
                </a:lnTo>
                <a:lnTo>
                  <a:pt x="1055332" y="0"/>
                </a:lnTo>
                <a:lnTo>
                  <a:pt x="1062633" y="0"/>
                </a:lnTo>
                <a:lnTo>
                  <a:pt x="1062633" y="314771"/>
                </a:lnTo>
                <a:lnTo>
                  <a:pt x="1496019" y="314771"/>
                </a:lnTo>
                <a:lnTo>
                  <a:pt x="1496019" y="0"/>
                </a:lnTo>
                <a:lnTo>
                  <a:pt x="1503321" y="0"/>
                </a:lnTo>
                <a:lnTo>
                  <a:pt x="1503321" y="314771"/>
                </a:lnTo>
                <a:lnTo>
                  <a:pt x="1936709" y="314771"/>
                </a:lnTo>
                <a:lnTo>
                  <a:pt x="1936709" y="0"/>
                </a:lnTo>
                <a:lnTo>
                  <a:pt x="1944011" y="0"/>
                </a:lnTo>
                <a:lnTo>
                  <a:pt x="1944011" y="314771"/>
                </a:lnTo>
                <a:lnTo>
                  <a:pt x="2377397" y="314771"/>
                </a:lnTo>
                <a:lnTo>
                  <a:pt x="2377397" y="0"/>
                </a:lnTo>
                <a:lnTo>
                  <a:pt x="2384699" y="0"/>
                </a:lnTo>
                <a:lnTo>
                  <a:pt x="2384699" y="314771"/>
                </a:lnTo>
                <a:lnTo>
                  <a:pt x="2818085" y="314771"/>
                </a:lnTo>
                <a:lnTo>
                  <a:pt x="2818085" y="0"/>
                </a:lnTo>
                <a:lnTo>
                  <a:pt x="2825386" y="0"/>
                </a:lnTo>
                <a:lnTo>
                  <a:pt x="2825386" y="314771"/>
                </a:lnTo>
                <a:lnTo>
                  <a:pt x="3258772" y="314771"/>
                </a:lnTo>
                <a:lnTo>
                  <a:pt x="3258772" y="0"/>
                </a:lnTo>
                <a:lnTo>
                  <a:pt x="3266074" y="0"/>
                </a:lnTo>
                <a:lnTo>
                  <a:pt x="3266074" y="314771"/>
                </a:lnTo>
                <a:lnTo>
                  <a:pt x="3699460" y="314771"/>
                </a:lnTo>
                <a:lnTo>
                  <a:pt x="3699460" y="0"/>
                </a:lnTo>
                <a:lnTo>
                  <a:pt x="3706762" y="0"/>
                </a:lnTo>
                <a:lnTo>
                  <a:pt x="3706762" y="314771"/>
                </a:lnTo>
                <a:lnTo>
                  <a:pt x="4140150" y="314771"/>
                </a:lnTo>
                <a:lnTo>
                  <a:pt x="4140150" y="0"/>
                </a:lnTo>
                <a:lnTo>
                  <a:pt x="4147451" y="0"/>
                </a:lnTo>
                <a:lnTo>
                  <a:pt x="4147451" y="314771"/>
                </a:lnTo>
                <a:lnTo>
                  <a:pt x="4580836" y="314771"/>
                </a:lnTo>
                <a:lnTo>
                  <a:pt x="4580836" y="0"/>
                </a:lnTo>
                <a:lnTo>
                  <a:pt x="4588140" y="0"/>
                </a:lnTo>
                <a:lnTo>
                  <a:pt x="4588140" y="314771"/>
                </a:lnTo>
                <a:lnTo>
                  <a:pt x="5021524" y="314771"/>
                </a:lnTo>
                <a:lnTo>
                  <a:pt x="5021524" y="0"/>
                </a:lnTo>
                <a:lnTo>
                  <a:pt x="5028826" y="0"/>
                </a:lnTo>
                <a:lnTo>
                  <a:pt x="5028826" y="314771"/>
                </a:lnTo>
                <a:lnTo>
                  <a:pt x="5462211" y="314771"/>
                </a:lnTo>
                <a:lnTo>
                  <a:pt x="5462211" y="0"/>
                </a:lnTo>
                <a:lnTo>
                  <a:pt x="5469511" y="0"/>
                </a:lnTo>
                <a:lnTo>
                  <a:pt x="5469511" y="314771"/>
                </a:lnTo>
                <a:lnTo>
                  <a:pt x="5902896" y="314771"/>
                </a:lnTo>
                <a:lnTo>
                  <a:pt x="5902896" y="0"/>
                </a:lnTo>
                <a:lnTo>
                  <a:pt x="5910198" y="0"/>
                </a:lnTo>
                <a:lnTo>
                  <a:pt x="5910198" y="314771"/>
                </a:lnTo>
                <a:lnTo>
                  <a:pt x="6343584" y="314771"/>
                </a:lnTo>
                <a:lnTo>
                  <a:pt x="6343584" y="0"/>
                </a:lnTo>
                <a:lnTo>
                  <a:pt x="6350886" y="0"/>
                </a:lnTo>
                <a:lnTo>
                  <a:pt x="6350886" y="314771"/>
                </a:lnTo>
                <a:lnTo>
                  <a:pt x="6784272" y="314771"/>
                </a:lnTo>
                <a:lnTo>
                  <a:pt x="6784272" y="0"/>
                </a:lnTo>
                <a:lnTo>
                  <a:pt x="6791574" y="0"/>
                </a:lnTo>
                <a:lnTo>
                  <a:pt x="6791574" y="314771"/>
                </a:lnTo>
                <a:lnTo>
                  <a:pt x="7224960" y="314771"/>
                </a:lnTo>
                <a:lnTo>
                  <a:pt x="7224960" y="0"/>
                </a:lnTo>
                <a:lnTo>
                  <a:pt x="7232262" y="0"/>
                </a:lnTo>
                <a:lnTo>
                  <a:pt x="7232262" y="314771"/>
                </a:lnTo>
                <a:lnTo>
                  <a:pt x="7665648" y="314771"/>
                </a:lnTo>
                <a:lnTo>
                  <a:pt x="7665648" y="0"/>
                </a:lnTo>
                <a:lnTo>
                  <a:pt x="7672950" y="0"/>
                </a:lnTo>
                <a:lnTo>
                  <a:pt x="7672950" y="314771"/>
                </a:lnTo>
                <a:lnTo>
                  <a:pt x="8106336" y="314771"/>
                </a:lnTo>
                <a:lnTo>
                  <a:pt x="8106336" y="0"/>
                </a:lnTo>
                <a:lnTo>
                  <a:pt x="8113638" y="0"/>
                </a:lnTo>
                <a:lnTo>
                  <a:pt x="8113638" y="314771"/>
                </a:lnTo>
                <a:lnTo>
                  <a:pt x="8547024" y="314771"/>
                </a:lnTo>
                <a:lnTo>
                  <a:pt x="8547024" y="0"/>
                </a:lnTo>
                <a:lnTo>
                  <a:pt x="8554326" y="0"/>
                </a:lnTo>
                <a:lnTo>
                  <a:pt x="8554326" y="314771"/>
                </a:lnTo>
                <a:lnTo>
                  <a:pt x="8987712" y="314771"/>
                </a:lnTo>
                <a:lnTo>
                  <a:pt x="8987712" y="0"/>
                </a:lnTo>
                <a:lnTo>
                  <a:pt x="8995014" y="0"/>
                </a:lnTo>
                <a:lnTo>
                  <a:pt x="8995014" y="314771"/>
                </a:lnTo>
                <a:lnTo>
                  <a:pt x="9428400" y="314771"/>
                </a:lnTo>
                <a:lnTo>
                  <a:pt x="9428400" y="0"/>
                </a:lnTo>
                <a:lnTo>
                  <a:pt x="9435702" y="0"/>
                </a:lnTo>
                <a:lnTo>
                  <a:pt x="9435702" y="314771"/>
                </a:lnTo>
                <a:lnTo>
                  <a:pt x="9869088" y="314771"/>
                </a:lnTo>
                <a:lnTo>
                  <a:pt x="9869088" y="0"/>
                </a:lnTo>
                <a:lnTo>
                  <a:pt x="9876390" y="0"/>
                </a:lnTo>
                <a:lnTo>
                  <a:pt x="9876390" y="314771"/>
                </a:lnTo>
                <a:lnTo>
                  <a:pt x="10309776" y="314771"/>
                </a:lnTo>
                <a:lnTo>
                  <a:pt x="10309776" y="0"/>
                </a:lnTo>
                <a:lnTo>
                  <a:pt x="10317078" y="0"/>
                </a:lnTo>
                <a:lnTo>
                  <a:pt x="10317078" y="314771"/>
                </a:lnTo>
                <a:lnTo>
                  <a:pt x="10750464" y="314771"/>
                </a:lnTo>
                <a:lnTo>
                  <a:pt x="10750464" y="1486"/>
                </a:lnTo>
                <a:lnTo>
                  <a:pt x="10757766" y="2503"/>
                </a:lnTo>
                <a:lnTo>
                  <a:pt x="10757766" y="314771"/>
                </a:lnTo>
                <a:lnTo>
                  <a:pt x="11179987" y="314771"/>
                </a:lnTo>
                <a:lnTo>
                  <a:pt x="11187289" y="322073"/>
                </a:lnTo>
                <a:lnTo>
                  <a:pt x="10757766" y="322073"/>
                </a:lnTo>
                <a:lnTo>
                  <a:pt x="10757766" y="724591"/>
                </a:lnTo>
                <a:lnTo>
                  <a:pt x="11191152" y="724591"/>
                </a:lnTo>
                <a:lnTo>
                  <a:pt x="11191152" y="325936"/>
                </a:lnTo>
                <a:lnTo>
                  <a:pt x="11198454" y="333238"/>
                </a:lnTo>
                <a:lnTo>
                  <a:pt x="11198454" y="724591"/>
                </a:lnTo>
                <a:lnTo>
                  <a:pt x="11372400" y="724591"/>
                </a:lnTo>
                <a:lnTo>
                  <a:pt x="11372400" y="731893"/>
                </a:lnTo>
                <a:lnTo>
                  <a:pt x="11198454" y="731893"/>
                </a:lnTo>
                <a:lnTo>
                  <a:pt x="11198454" y="1134411"/>
                </a:lnTo>
                <a:lnTo>
                  <a:pt x="11372400" y="1134411"/>
                </a:lnTo>
                <a:lnTo>
                  <a:pt x="11372400" y="1141713"/>
                </a:lnTo>
                <a:lnTo>
                  <a:pt x="11198454" y="1141713"/>
                </a:lnTo>
                <a:lnTo>
                  <a:pt x="11198454" y="1544231"/>
                </a:lnTo>
                <a:lnTo>
                  <a:pt x="11372400" y="1544231"/>
                </a:lnTo>
                <a:lnTo>
                  <a:pt x="11372400" y="1551533"/>
                </a:lnTo>
                <a:lnTo>
                  <a:pt x="11198454" y="1551533"/>
                </a:lnTo>
                <a:lnTo>
                  <a:pt x="11198454" y="1954050"/>
                </a:lnTo>
                <a:lnTo>
                  <a:pt x="11372400" y="1954050"/>
                </a:lnTo>
                <a:lnTo>
                  <a:pt x="11372400" y="1961352"/>
                </a:lnTo>
                <a:lnTo>
                  <a:pt x="11198454" y="1961352"/>
                </a:lnTo>
                <a:lnTo>
                  <a:pt x="11198454" y="2363870"/>
                </a:lnTo>
                <a:lnTo>
                  <a:pt x="11372400" y="2363870"/>
                </a:lnTo>
                <a:lnTo>
                  <a:pt x="11372400" y="2371172"/>
                </a:lnTo>
                <a:lnTo>
                  <a:pt x="11198454" y="2371172"/>
                </a:lnTo>
                <a:lnTo>
                  <a:pt x="11198454" y="2773690"/>
                </a:lnTo>
                <a:lnTo>
                  <a:pt x="11372400" y="2773690"/>
                </a:lnTo>
                <a:lnTo>
                  <a:pt x="11372400" y="2780992"/>
                </a:lnTo>
                <a:lnTo>
                  <a:pt x="11198454" y="2780992"/>
                </a:lnTo>
                <a:lnTo>
                  <a:pt x="11198454" y="3183510"/>
                </a:lnTo>
                <a:lnTo>
                  <a:pt x="11372400" y="3183510"/>
                </a:lnTo>
                <a:lnTo>
                  <a:pt x="11372400" y="3190812"/>
                </a:lnTo>
                <a:lnTo>
                  <a:pt x="11198454" y="3190812"/>
                </a:lnTo>
                <a:lnTo>
                  <a:pt x="11198454" y="3593330"/>
                </a:lnTo>
                <a:lnTo>
                  <a:pt x="11372400" y="3593330"/>
                </a:lnTo>
                <a:lnTo>
                  <a:pt x="11372400" y="3600632"/>
                </a:lnTo>
                <a:lnTo>
                  <a:pt x="11198454" y="3600632"/>
                </a:lnTo>
                <a:lnTo>
                  <a:pt x="11198454" y="4003150"/>
                </a:lnTo>
                <a:lnTo>
                  <a:pt x="11372400" y="4003150"/>
                </a:lnTo>
                <a:lnTo>
                  <a:pt x="11372400" y="4010452"/>
                </a:lnTo>
                <a:lnTo>
                  <a:pt x="11198454" y="4010452"/>
                </a:lnTo>
                <a:lnTo>
                  <a:pt x="11198454" y="4412970"/>
                </a:lnTo>
                <a:lnTo>
                  <a:pt x="11372400" y="4412970"/>
                </a:lnTo>
                <a:lnTo>
                  <a:pt x="11372400" y="4420272"/>
                </a:lnTo>
                <a:lnTo>
                  <a:pt x="11198454" y="4420272"/>
                </a:lnTo>
                <a:lnTo>
                  <a:pt x="11198454" y="4822790"/>
                </a:lnTo>
                <a:lnTo>
                  <a:pt x="11372400" y="4822790"/>
                </a:lnTo>
                <a:lnTo>
                  <a:pt x="11372400" y="4830092"/>
                </a:lnTo>
                <a:lnTo>
                  <a:pt x="11198454" y="4830092"/>
                </a:lnTo>
                <a:lnTo>
                  <a:pt x="11198454" y="5232610"/>
                </a:lnTo>
                <a:lnTo>
                  <a:pt x="11372400" y="5232610"/>
                </a:lnTo>
                <a:lnTo>
                  <a:pt x="11372400" y="5239912"/>
                </a:lnTo>
                <a:lnTo>
                  <a:pt x="11198454" y="5239912"/>
                </a:lnTo>
                <a:lnTo>
                  <a:pt x="11198454" y="5642430"/>
                </a:lnTo>
                <a:lnTo>
                  <a:pt x="11372400" y="5642430"/>
                </a:lnTo>
                <a:lnTo>
                  <a:pt x="11372400" y="5649732"/>
                </a:lnTo>
                <a:lnTo>
                  <a:pt x="11198454" y="5649732"/>
                </a:lnTo>
                <a:lnTo>
                  <a:pt x="11198454" y="5929200"/>
                </a:lnTo>
                <a:lnTo>
                  <a:pt x="11191152" y="5929200"/>
                </a:lnTo>
                <a:lnTo>
                  <a:pt x="11191152" y="5649732"/>
                </a:lnTo>
                <a:lnTo>
                  <a:pt x="10757766" y="5649732"/>
                </a:lnTo>
                <a:lnTo>
                  <a:pt x="10757766" y="5929200"/>
                </a:lnTo>
                <a:lnTo>
                  <a:pt x="10750464" y="5929200"/>
                </a:lnTo>
                <a:lnTo>
                  <a:pt x="10750464" y="5649732"/>
                </a:lnTo>
                <a:lnTo>
                  <a:pt x="10317078" y="5649732"/>
                </a:lnTo>
                <a:lnTo>
                  <a:pt x="10317078" y="5929200"/>
                </a:lnTo>
                <a:lnTo>
                  <a:pt x="10309776" y="5929200"/>
                </a:lnTo>
                <a:lnTo>
                  <a:pt x="10309776" y="5649732"/>
                </a:lnTo>
                <a:lnTo>
                  <a:pt x="9876390" y="5649732"/>
                </a:lnTo>
                <a:lnTo>
                  <a:pt x="9876390" y="5929200"/>
                </a:lnTo>
                <a:lnTo>
                  <a:pt x="9869088" y="5929200"/>
                </a:lnTo>
                <a:lnTo>
                  <a:pt x="9869088" y="5649732"/>
                </a:lnTo>
                <a:lnTo>
                  <a:pt x="9435702" y="5649732"/>
                </a:lnTo>
                <a:lnTo>
                  <a:pt x="9435702" y="5929200"/>
                </a:lnTo>
                <a:lnTo>
                  <a:pt x="9428400" y="5929200"/>
                </a:lnTo>
                <a:lnTo>
                  <a:pt x="9428400" y="5649732"/>
                </a:lnTo>
                <a:lnTo>
                  <a:pt x="8995014" y="5649732"/>
                </a:lnTo>
                <a:lnTo>
                  <a:pt x="8995014" y="5929200"/>
                </a:lnTo>
                <a:lnTo>
                  <a:pt x="8987712" y="5929200"/>
                </a:lnTo>
                <a:lnTo>
                  <a:pt x="8987712" y="5649732"/>
                </a:lnTo>
                <a:lnTo>
                  <a:pt x="8554326" y="5649732"/>
                </a:lnTo>
                <a:lnTo>
                  <a:pt x="8554326" y="5929200"/>
                </a:lnTo>
                <a:lnTo>
                  <a:pt x="8547024" y="5929200"/>
                </a:lnTo>
                <a:lnTo>
                  <a:pt x="8547024" y="5649732"/>
                </a:lnTo>
                <a:lnTo>
                  <a:pt x="8113638" y="5649732"/>
                </a:lnTo>
                <a:lnTo>
                  <a:pt x="8113638" y="5929200"/>
                </a:lnTo>
                <a:lnTo>
                  <a:pt x="8106336" y="5929200"/>
                </a:lnTo>
                <a:lnTo>
                  <a:pt x="8106336" y="5649732"/>
                </a:lnTo>
                <a:lnTo>
                  <a:pt x="7672950" y="5649732"/>
                </a:lnTo>
                <a:lnTo>
                  <a:pt x="7672950" y="5929200"/>
                </a:lnTo>
                <a:lnTo>
                  <a:pt x="7665648" y="5929200"/>
                </a:lnTo>
                <a:lnTo>
                  <a:pt x="7665648" y="5649732"/>
                </a:lnTo>
                <a:lnTo>
                  <a:pt x="7232262" y="5649732"/>
                </a:lnTo>
                <a:lnTo>
                  <a:pt x="7232262" y="5929200"/>
                </a:lnTo>
                <a:lnTo>
                  <a:pt x="7224960" y="5929200"/>
                </a:lnTo>
                <a:lnTo>
                  <a:pt x="7224960" y="5649732"/>
                </a:lnTo>
                <a:lnTo>
                  <a:pt x="6791574" y="5649732"/>
                </a:lnTo>
                <a:lnTo>
                  <a:pt x="6791574" y="5929200"/>
                </a:lnTo>
                <a:lnTo>
                  <a:pt x="6784272" y="5929200"/>
                </a:lnTo>
                <a:lnTo>
                  <a:pt x="6784272" y="5649732"/>
                </a:lnTo>
                <a:lnTo>
                  <a:pt x="6350886" y="5649732"/>
                </a:lnTo>
                <a:lnTo>
                  <a:pt x="6350886" y="5929200"/>
                </a:lnTo>
                <a:lnTo>
                  <a:pt x="6343584" y="5929200"/>
                </a:lnTo>
                <a:lnTo>
                  <a:pt x="6343584" y="5649732"/>
                </a:lnTo>
                <a:lnTo>
                  <a:pt x="5910198" y="5649732"/>
                </a:lnTo>
                <a:lnTo>
                  <a:pt x="5910198" y="5929200"/>
                </a:lnTo>
                <a:lnTo>
                  <a:pt x="5902896" y="5929200"/>
                </a:lnTo>
                <a:lnTo>
                  <a:pt x="5902896" y="5649732"/>
                </a:lnTo>
                <a:lnTo>
                  <a:pt x="5469511" y="5649732"/>
                </a:lnTo>
                <a:lnTo>
                  <a:pt x="5469511" y="5929200"/>
                </a:lnTo>
                <a:lnTo>
                  <a:pt x="5462211" y="5929200"/>
                </a:lnTo>
                <a:lnTo>
                  <a:pt x="5462211" y="5649732"/>
                </a:lnTo>
                <a:lnTo>
                  <a:pt x="5028826" y="5649732"/>
                </a:lnTo>
                <a:lnTo>
                  <a:pt x="5028826" y="5929200"/>
                </a:lnTo>
                <a:lnTo>
                  <a:pt x="5021524" y="5929200"/>
                </a:lnTo>
                <a:lnTo>
                  <a:pt x="5021524" y="5649732"/>
                </a:lnTo>
                <a:lnTo>
                  <a:pt x="4588140" y="5649732"/>
                </a:lnTo>
                <a:lnTo>
                  <a:pt x="4588140" y="5929200"/>
                </a:lnTo>
                <a:lnTo>
                  <a:pt x="4580836" y="5929200"/>
                </a:lnTo>
                <a:lnTo>
                  <a:pt x="4580836" y="5649732"/>
                </a:lnTo>
                <a:lnTo>
                  <a:pt x="4147451" y="5649732"/>
                </a:lnTo>
                <a:lnTo>
                  <a:pt x="4147451" y="5929200"/>
                </a:lnTo>
                <a:lnTo>
                  <a:pt x="4140150" y="5929200"/>
                </a:lnTo>
                <a:lnTo>
                  <a:pt x="4140150" y="5649732"/>
                </a:lnTo>
                <a:lnTo>
                  <a:pt x="3706762" y="5649732"/>
                </a:lnTo>
                <a:lnTo>
                  <a:pt x="3706762" y="5929200"/>
                </a:lnTo>
                <a:lnTo>
                  <a:pt x="3699460" y="5929200"/>
                </a:lnTo>
                <a:lnTo>
                  <a:pt x="3699460" y="5649732"/>
                </a:lnTo>
                <a:lnTo>
                  <a:pt x="3266074" y="5649732"/>
                </a:lnTo>
                <a:lnTo>
                  <a:pt x="3266074" y="5929200"/>
                </a:lnTo>
                <a:lnTo>
                  <a:pt x="3258772" y="5929200"/>
                </a:lnTo>
                <a:lnTo>
                  <a:pt x="3258772" y="5649732"/>
                </a:lnTo>
                <a:lnTo>
                  <a:pt x="2825386" y="5649732"/>
                </a:lnTo>
                <a:lnTo>
                  <a:pt x="2825386" y="5929200"/>
                </a:lnTo>
                <a:lnTo>
                  <a:pt x="2818085" y="5929200"/>
                </a:lnTo>
                <a:lnTo>
                  <a:pt x="2818085" y="5649732"/>
                </a:lnTo>
                <a:lnTo>
                  <a:pt x="2384699" y="5649732"/>
                </a:lnTo>
                <a:lnTo>
                  <a:pt x="2384699" y="5929200"/>
                </a:lnTo>
                <a:lnTo>
                  <a:pt x="2377397" y="5929200"/>
                </a:lnTo>
                <a:lnTo>
                  <a:pt x="2377397" y="5649732"/>
                </a:lnTo>
                <a:lnTo>
                  <a:pt x="1944011" y="5649732"/>
                </a:lnTo>
                <a:lnTo>
                  <a:pt x="1944011" y="5929200"/>
                </a:lnTo>
                <a:lnTo>
                  <a:pt x="1936709" y="5929200"/>
                </a:lnTo>
                <a:lnTo>
                  <a:pt x="1936709" y="5649732"/>
                </a:lnTo>
                <a:lnTo>
                  <a:pt x="1503321" y="5649732"/>
                </a:lnTo>
                <a:lnTo>
                  <a:pt x="1503321" y="5929200"/>
                </a:lnTo>
                <a:lnTo>
                  <a:pt x="1496019" y="5929200"/>
                </a:lnTo>
                <a:lnTo>
                  <a:pt x="1496019" y="5649732"/>
                </a:lnTo>
                <a:lnTo>
                  <a:pt x="1062633" y="5649732"/>
                </a:lnTo>
                <a:lnTo>
                  <a:pt x="1062633" y="5929200"/>
                </a:lnTo>
                <a:lnTo>
                  <a:pt x="1055332" y="5929200"/>
                </a:lnTo>
                <a:lnTo>
                  <a:pt x="1055332" y="5649732"/>
                </a:lnTo>
                <a:lnTo>
                  <a:pt x="621945" y="5649732"/>
                </a:lnTo>
                <a:lnTo>
                  <a:pt x="621945" y="5927716"/>
                </a:lnTo>
                <a:lnTo>
                  <a:pt x="614643" y="5926699"/>
                </a:lnTo>
                <a:lnTo>
                  <a:pt x="614643" y="5649732"/>
                </a:lnTo>
                <a:lnTo>
                  <a:pt x="227716" y="5649732"/>
                </a:lnTo>
                <a:lnTo>
                  <a:pt x="220414" y="5642430"/>
                </a:lnTo>
                <a:lnTo>
                  <a:pt x="614643" y="5642430"/>
                </a:lnTo>
                <a:lnTo>
                  <a:pt x="614643" y="5239912"/>
                </a:lnTo>
                <a:lnTo>
                  <a:pt x="181257" y="5239912"/>
                </a:lnTo>
                <a:lnTo>
                  <a:pt x="181257" y="5603273"/>
                </a:lnTo>
                <a:lnTo>
                  <a:pt x="173955" y="5595971"/>
                </a:lnTo>
                <a:lnTo>
                  <a:pt x="173955" y="5239912"/>
                </a:lnTo>
                <a:lnTo>
                  <a:pt x="0" y="5239912"/>
                </a:lnTo>
                <a:lnTo>
                  <a:pt x="0" y="5232610"/>
                </a:lnTo>
                <a:lnTo>
                  <a:pt x="173955" y="5232610"/>
                </a:lnTo>
                <a:lnTo>
                  <a:pt x="173955" y="4830092"/>
                </a:lnTo>
                <a:lnTo>
                  <a:pt x="0" y="4830092"/>
                </a:lnTo>
                <a:lnTo>
                  <a:pt x="0" y="4822790"/>
                </a:lnTo>
                <a:lnTo>
                  <a:pt x="173955" y="4822790"/>
                </a:lnTo>
                <a:lnTo>
                  <a:pt x="173955" y="4420272"/>
                </a:lnTo>
                <a:lnTo>
                  <a:pt x="1" y="4420272"/>
                </a:lnTo>
                <a:lnTo>
                  <a:pt x="1" y="4412970"/>
                </a:lnTo>
                <a:lnTo>
                  <a:pt x="173955" y="4412970"/>
                </a:lnTo>
                <a:lnTo>
                  <a:pt x="173955" y="4010452"/>
                </a:lnTo>
                <a:lnTo>
                  <a:pt x="1" y="4010452"/>
                </a:lnTo>
                <a:lnTo>
                  <a:pt x="1" y="4003150"/>
                </a:lnTo>
                <a:lnTo>
                  <a:pt x="173955" y="4003150"/>
                </a:lnTo>
                <a:lnTo>
                  <a:pt x="173955" y="3600632"/>
                </a:lnTo>
                <a:lnTo>
                  <a:pt x="1" y="3600632"/>
                </a:lnTo>
                <a:lnTo>
                  <a:pt x="1" y="3593330"/>
                </a:lnTo>
                <a:lnTo>
                  <a:pt x="173955" y="3593330"/>
                </a:lnTo>
                <a:lnTo>
                  <a:pt x="173955" y="3190812"/>
                </a:lnTo>
                <a:lnTo>
                  <a:pt x="1" y="3190812"/>
                </a:lnTo>
                <a:lnTo>
                  <a:pt x="1" y="3183510"/>
                </a:lnTo>
                <a:lnTo>
                  <a:pt x="173955" y="3183510"/>
                </a:lnTo>
                <a:lnTo>
                  <a:pt x="173955" y="2780992"/>
                </a:lnTo>
                <a:lnTo>
                  <a:pt x="1" y="2780992"/>
                </a:lnTo>
                <a:lnTo>
                  <a:pt x="1" y="2773690"/>
                </a:lnTo>
                <a:lnTo>
                  <a:pt x="173955" y="2773690"/>
                </a:lnTo>
                <a:lnTo>
                  <a:pt x="173955" y="2371172"/>
                </a:lnTo>
                <a:lnTo>
                  <a:pt x="1" y="2371172"/>
                </a:lnTo>
                <a:lnTo>
                  <a:pt x="1" y="2363870"/>
                </a:lnTo>
                <a:lnTo>
                  <a:pt x="173955" y="2363870"/>
                </a:lnTo>
                <a:lnTo>
                  <a:pt x="173955" y="1961352"/>
                </a:lnTo>
                <a:lnTo>
                  <a:pt x="2" y="1961352"/>
                </a:lnTo>
                <a:lnTo>
                  <a:pt x="2" y="1954050"/>
                </a:lnTo>
                <a:lnTo>
                  <a:pt x="173955" y="1954050"/>
                </a:lnTo>
                <a:lnTo>
                  <a:pt x="173955" y="1551533"/>
                </a:lnTo>
                <a:lnTo>
                  <a:pt x="2" y="1551533"/>
                </a:lnTo>
                <a:lnTo>
                  <a:pt x="2" y="1544231"/>
                </a:lnTo>
                <a:lnTo>
                  <a:pt x="173955" y="1544231"/>
                </a:lnTo>
                <a:lnTo>
                  <a:pt x="173955" y="1141713"/>
                </a:lnTo>
                <a:lnTo>
                  <a:pt x="2" y="1141713"/>
                </a:lnTo>
                <a:lnTo>
                  <a:pt x="2" y="1134411"/>
                </a:lnTo>
                <a:lnTo>
                  <a:pt x="173955" y="1134411"/>
                </a:lnTo>
                <a:lnTo>
                  <a:pt x="173955" y="731893"/>
                </a:lnTo>
                <a:lnTo>
                  <a:pt x="2" y="731893"/>
                </a:lnTo>
                <a:lnTo>
                  <a:pt x="2" y="724591"/>
                </a:lnTo>
                <a:lnTo>
                  <a:pt x="173955" y="724591"/>
                </a:lnTo>
                <a:lnTo>
                  <a:pt x="173955" y="322073"/>
                </a:lnTo>
                <a:lnTo>
                  <a:pt x="2" y="322073"/>
                </a:lnTo>
                <a:lnTo>
                  <a:pt x="2" y="314771"/>
                </a:lnTo>
                <a:lnTo>
                  <a:pt x="173955" y="31477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2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7047948" y="1063563"/>
            <a:ext cx="4485792" cy="4979005"/>
          </a:xfrm>
          <a:custGeom>
            <a:avLst/>
            <a:gdLst>
              <a:gd name="connsiteX0" fmla="*/ 127000 w 4640262"/>
              <a:gd name="connsiteY0" fmla="*/ 0 h 4855166"/>
              <a:gd name="connsiteX1" fmla="*/ 4016058 w 4640262"/>
              <a:gd name="connsiteY1" fmla="*/ 0 h 4855166"/>
              <a:gd name="connsiteX2" fmla="*/ 4232861 w 4640262"/>
              <a:gd name="connsiteY2" fmla="*/ 89803 h 4855166"/>
              <a:gd name="connsiteX3" fmla="*/ 4550460 w 4640262"/>
              <a:gd name="connsiteY3" fmla="*/ 407401 h 4855166"/>
              <a:gd name="connsiteX4" fmla="*/ 4640262 w 4640262"/>
              <a:gd name="connsiteY4" fmla="*/ 624204 h 4855166"/>
              <a:gd name="connsiteX5" fmla="*/ 4640262 w 4640262"/>
              <a:gd name="connsiteY5" fmla="*/ 4728166 h 4855166"/>
              <a:gd name="connsiteX6" fmla="*/ 4640262 w 4640262"/>
              <a:gd name="connsiteY6" fmla="*/ 4855166 h 4855166"/>
              <a:gd name="connsiteX7" fmla="*/ 4640262 w 4640262"/>
              <a:gd name="connsiteY7" fmla="*/ 4855166 h 4855166"/>
              <a:gd name="connsiteX8" fmla="*/ 4513262 w 4640262"/>
              <a:gd name="connsiteY8" fmla="*/ 4855166 h 4855166"/>
              <a:gd name="connsiteX9" fmla="*/ 624204 w 4640262"/>
              <a:gd name="connsiteY9" fmla="*/ 4855166 h 4855166"/>
              <a:gd name="connsiteX10" fmla="*/ 407402 w 4640262"/>
              <a:gd name="connsiteY10" fmla="*/ 4765363 h 4855166"/>
              <a:gd name="connsiteX11" fmla="*/ 89803 w 4640262"/>
              <a:gd name="connsiteY11" fmla="*/ 4447765 h 4855166"/>
              <a:gd name="connsiteX12" fmla="*/ 0 w 4640262"/>
              <a:gd name="connsiteY12" fmla="*/ 4230962 h 4855166"/>
              <a:gd name="connsiteX13" fmla="*/ 0 w 4640262"/>
              <a:gd name="connsiteY13" fmla="*/ 127000 h 4855166"/>
              <a:gd name="connsiteX14" fmla="*/ 127000 w 4640262"/>
              <a:gd name="connsiteY14" fmla="*/ 0 h 4855166"/>
            </a:gdLst>
            <a:ahLst/>
            <a:cxnLst/>
            <a:rect l="l" t="t" r="r" b="b"/>
            <a:pathLst>
              <a:path w="4640262" h="4855166">
                <a:moveTo>
                  <a:pt x="127000" y="0"/>
                </a:moveTo>
                <a:lnTo>
                  <a:pt x="4016058" y="0"/>
                </a:lnTo>
                <a:cubicBezTo>
                  <a:pt x="4016058" y="0"/>
                  <a:pt x="4139338" y="8980"/>
                  <a:pt x="4232861" y="89803"/>
                </a:cubicBezTo>
                <a:lnTo>
                  <a:pt x="4550460" y="407401"/>
                </a:lnTo>
                <a:cubicBezTo>
                  <a:pt x="4550460" y="407401"/>
                  <a:pt x="4631282" y="500924"/>
                  <a:pt x="4640262" y="624204"/>
                </a:cubicBezTo>
                <a:lnTo>
                  <a:pt x="4640262" y="4728166"/>
                </a:lnTo>
                <a:cubicBezTo>
                  <a:pt x="4640262" y="4728166"/>
                  <a:pt x="4640262" y="4842466"/>
                  <a:pt x="4640262" y="4855166"/>
                </a:cubicBezTo>
                <a:lnTo>
                  <a:pt x="4640262" y="4855166"/>
                </a:lnTo>
                <a:cubicBezTo>
                  <a:pt x="4640262" y="4855166"/>
                  <a:pt x="4627562" y="4855166"/>
                  <a:pt x="4513262" y="4855166"/>
                </a:cubicBezTo>
                <a:lnTo>
                  <a:pt x="624204" y="4855166"/>
                </a:lnTo>
                <a:cubicBezTo>
                  <a:pt x="624204" y="4855166"/>
                  <a:pt x="500924" y="4846186"/>
                  <a:pt x="407402" y="4765363"/>
                </a:cubicBezTo>
                <a:lnTo>
                  <a:pt x="89803" y="4447765"/>
                </a:lnTo>
                <a:cubicBezTo>
                  <a:pt x="89803" y="4447765"/>
                  <a:pt x="8980" y="4354242"/>
                  <a:pt x="0" y="4230962"/>
                </a:cubicBezTo>
                <a:lnTo>
                  <a:pt x="0" y="127000"/>
                </a:lnTo>
                <a:cubicBezTo>
                  <a:pt x="0" y="127000"/>
                  <a:pt x="12700" y="12700"/>
                  <a:pt x="127000" y="0"/>
                </a:cubicBezTo>
              </a:path>
            </a:pathLst>
          </a:custGeom>
          <a:gradFill>
            <a:gsLst>
              <a:gs pos="0">
                <a:schemeClr val="accent2">
                  <a:alpha val="95000"/>
                </a:schemeClr>
              </a:gs>
              <a:gs pos="100000">
                <a:schemeClr val="accent2">
                  <a:lumMod val="60000"/>
                  <a:lumOff val="40000"/>
                  <a:alpha val="97000"/>
                </a:schemeClr>
              </a:gs>
            </a:gsLst>
            <a:lin ang="13500000" scaled="0"/>
          </a:gradFill>
          <a:ln w="12700" cap="sq">
            <a:noFill/>
            <a:miter/>
          </a:ln>
          <a:effectLst>
            <a:outerShdw blurRad="368300" dist="152400" dir="2700000" algn="tl" rotWithShape="0">
              <a:schemeClr val="accent1">
                <a:lumMod val="75000"/>
                <a:alpha val="32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alphaModFix amt="100000"/>
          </a:blip>
          <a:srcRect l="16246" r="16246"/>
          <a:stretch>
            <a:fillRect/>
          </a:stretch>
        </p:blipFill>
        <p:spPr>
          <a:xfrm>
            <a:off x="7205632" y="1821970"/>
            <a:ext cx="4170424" cy="3462190"/>
          </a:xfrm>
          <a:custGeom>
            <a:avLst/>
            <a:gdLst>
              <a:gd name="connsiteX0" fmla="*/ 0 w 4456112"/>
              <a:gd name="connsiteY0" fmla="*/ 0 h 3699362"/>
              <a:gd name="connsiteX1" fmla="*/ 4456112 w 4456112"/>
              <a:gd name="connsiteY1" fmla="*/ 0 h 3699362"/>
              <a:gd name="connsiteX2" fmla="*/ 4456112 w 4456112"/>
              <a:gd name="connsiteY2" fmla="*/ 3699362 h 3699362"/>
              <a:gd name="connsiteX3" fmla="*/ 0 w 4456112"/>
              <a:gd name="connsiteY3" fmla="*/ 3699362 h 3699362"/>
            </a:gdLst>
            <a:ahLst/>
            <a:cxnLst/>
            <a:rect l="l" t="t" r="r" b="b"/>
            <a:pathLst>
              <a:path w="4456112" h="3699362">
                <a:moveTo>
                  <a:pt x="0" y="0"/>
                </a:moveTo>
                <a:lnTo>
                  <a:pt x="4456112" y="0"/>
                </a:lnTo>
                <a:lnTo>
                  <a:pt x="4456112" y="3699362"/>
                </a:lnTo>
                <a:lnTo>
                  <a:pt x="0" y="3699362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9" name="标题 1"/>
          <p:cNvSpPr txBox="1"/>
          <p:nvPr/>
        </p:nvSpPr>
        <p:spPr>
          <a:xfrm>
            <a:off x="7360636" y="1367965"/>
            <a:ext cx="2678120" cy="166688"/>
          </a:xfrm>
          <a:custGeom>
            <a:avLst/>
            <a:gdLst>
              <a:gd name="connsiteX0" fmla="*/ 2511432 w 2678120"/>
              <a:gd name="connsiteY0" fmla="*/ 0 h 166688"/>
              <a:gd name="connsiteX1" fmla="*/ 2594776 w 2678120"/>
              <a:gd name="connsiteY1" fmla="*/ 0 h 166688"/>
              <a:gd name="connsiteX2" fmla="*/ 2678120 w 2678120"/>
              <a:gd name="connsiteY2" fmla="*/ 83344 h 166688"/>
              <a:gd name="connsiteX3" fmla="*/ 2594776 w 2678120"/>
              <a:gd name="connsiteY3" fmla="*/ 166688 h 166688"/>
              <a:gd name="connsiteX4" fmla="*/ 2511432 w 2678120"/>
              <a:gd name="connsiteY4" fmla="*/ 166688 h 166688"/>
              <a:gd name="connsiteX5" fmla="*/ 2594776 w 2678120"/>
              <a:gd name="connsiteY5" fmla="*/ 83344 h 166688"/>
              <a:gd name="connsiteX6" fmla="*/ 2302146 w 2678120"/>
              <a:gd name="connsiteY6" fmla="*/ 0 h 166688"/>
              <a:gd name="connsiteX7" fmla="*/ 2385490 w 2678120"/>
              <a:gd name="connsiteY7" fmla="*/ 0 h 166688"/>
              <a:gd name="connsiteX8" fmla="*/ 2468834 w 2678120"/>
              <a:gd name="connsiteY8" fmla="*/ 83344 h 166688"/>
              <a:gd name="connsiteX9" fmla="*/ 2385490 w 2678120"/>
              <a:gd name="connsiteY9" fmla="*/ 166688 h 166688"/>
              <a:gd name="connsiteX10" fmla="*/ 2302146 w 2678120"/>
              <a:gd name="connsiteY10" fmla="*/ 166688 h 166688"/>
              <a:gd name="connsiteX11" fmla="*/ 2385490 w 2678120"/>
              <a:gd name="connsiteY11" fmla="*/ 83344 h 166688"/>
              <a:gd name="connsiteX12" fmla="*/ 2092860 w 2678120"/>
              <a:gd name="connsiteY12" fmla="*/ 0 h 166688"/>
              <a:gd name="connsiteX13" fmla="*/ 2176204 w 2678120"/>
              <a:gd name="connsiteY13" fmla="*/ 0 h 166688"/>
              <a:gd name="connsiteX14" fmla="*/ 2259548 w 2678120"/>
              <a:gd name="connsiteY14" fmla="*/ 83344 h 166688"/>
              <a:gd name="connsiteX15" fmla="*/ 2176204 w 2678120"/>
              <a:gd name="connsiteY15" fmla="*/ 166688 h 166688"/>
              <a:gd name="connsiteX16" fmla="*/ 2092860 w 2678120"/>
              <a:gd name="connsiteY16" fmla="*/ 166688 h 166688"/>
              <a:gd name="connsiteX17" fmla="*/ 2176204 w 2678120"/>
              <a:gd name="connsiteY17" fmla="*/ 83344 h 166688"/>
              <a:gd name="connsiteX18" fmla="*/ 1883574 w 2678120"/>
              <a:gd name="connsiteY18" fmla="*/ 0 h 166688"/>
              <a:gd name="connsiteX19" fmla="*/ 1966918 w 2678120"/>
              <a:gd name="connsiteY19" fmla="*/ 0 h 166688"/>
              <a:gd name="connsiteX20" fmla="*/ 2050262 w 2678120"/>
              <a:gd name="connsiteY20" fmla="*/ 83344 h 166688"/>
              <a:gd name="connsiteX21" fmla="*/ 1966918 w 2678120"/>
              <a:gd name="connsiteY21" fmla="*/ 166688 h 166688"/>
              <a:gd name="connsiteX22" fmla="*/ 1883574 w 2678120"/>
              <a:gd name="connsiteY22" fmla="*/ 166688 h 166688"/>
              <a:gd name="connsiteX23" fmla="*/ 1966918 w 2678120"/>
              <a:gd name="connsiteY23" fmla="*/ 83344 h 166688"/>
              <a:gd name="connsiteX24" fmla="*/ 1674288 w 2678120"/>
              <a:gd name="connsiteY24" fmla="*/ 0 h 166688"/>
              <a:gd name="connsiteX25" fmla="*/ 1757632 w 2678120"/>
              <a:gd name="connsiteY25" fmla="*/ 0 h 166688"/>
              <a:gd name="connsiteX26" fmla="*/ 1840976 w 2678120"/>
              <a:gd name="connsiteY26" fmla="*/ 83344 h 166688"/>
              <a:gd name="connsiteX27" fmla="*/ 1757632 w 2678120"/>
              <a:gd name="connsiteY27" fmla="*/ 166688 h 166688"/>
              <a:gd name="connsiteX28" fmla="*/ 1674288 w 2678120"/>
              <a:gd name="connsiteY28" fmla="*/ 166688 h 166688"/>
              <a:gd name="connsiteX29" fmla="*/ 1757632 w 2678120"/>
              <a:gd name="connsiteY29" fmla="*/ 83344 h 166688"/>
              <a:gd name="connsiteX30" fmla="*/ 1465002 w 2678120"/>
              <a:gd name="connsiteY30" fmla="*/ 0 h 166688"/>
              <a:gd name="connsiteX31" fmla="*/ 1548346 w 2678120"/>
              <a:gd name="connsiteY31" fmla="*/ 0 h 166688"/>
              <a:gd name="connsiteX32" fmla="*/ 1631690 w 2678120"/>
              <a:gd name="connsiteY32" fmla="*/ 83344 h 166688"/>
              <a:gd name="connsiteX33" fmla="*/ 1548346 w 2678120"/>
              <a:gd name="connsiteY33" fmla="*/ 166688 h 166688"/>
              <a:gd name="connsiteX34" fmla="*/ 1465002 w 2678120"/>
              <a:gd name="connsiteY34" fmla="*/ 166688 h 166688"/>
              <a:gd name="connsiteX35" fmla="*/ 1548346 w 2678120"/>
              <a:gd name="connsiteY35" fmla="*/ 83344 h 166688"/>
              <a:gd name="connsiteX36" fmla="*/ 1255716 w 2678120"/>
              <a:gd name="connsiteY36" fmla="*/ 0 h 166688"/>
              <a:gd name="connsiteX37" fmla="*/ 1339060 w 2678120"/>
              <a:gd name="connsiteY37" fmla="*/ 0 h 166688"/>
              <a:gd name="connsiteX38" fmla="*/ 1422404 w 2678120"/>
              <a:gd name="connsiteY38" fmla="*/ 83344 h 166688"/>
              <a:gd name="connsiteX39" fmla="*/ 1339060 w 2678120"/>
              <a:gd name="connsiteY39" fmla="*/ 166688 h 166688"/>
              <a:gd name="connsiteX40" fmla="*/ 1255716 w 2678120"/>
              <a:gd name="connsiteY40" fmla="*/ 166688 h 166688"/>
              <a:gd name="connsiteX41" fmla="*/ 1339060 w 2678120"/>
              <a:gd name="connsiteY41" fmla="*/ 83344 h 166688"/>
              <a:gd name="connsiteX42" fmla="*/ 1046430 w 2678120"/>
              <a:gd name="connsiteY42" fmla="*/ 0 h 166688"/>
              <a:gd name="connsiteX43" fmla="*/ 1129774 w 2678120"/>
              <a:gd name="connsiteY43" fmla="*/ 0 h 166688"/>
              <a:gd name="connsiteX44" fmla="*/ 1213118 w 2678120"/>
              <a:gd name="connsiteY44" fmla="*/ 83344 h 166688"/>
              <a:gd name="connsiteX45" fmla="*/ 1129774 w 2678120"/>
              <a:gd name="connsiteY45" fmla="*/ 166688 h 166688"/>
              <a:gd name="connsiteX46" fmla="*/ 1046430 w 2678120"/>
              <a:gd name="connsiteY46" fmla="*/ 166688 h 166688"/>
              <a:gd name="connsiteX47" fmla="*/ 1129774 w 2678120"/>
              <a:gd name="connsiteY47" fmla="*/ 83344 h 166688"/>
              <a:gd name="connsiteX48" fmla="*/ 837144 w 2678120"/>
              <a:gd name="connsiteY48" fmla="*/ 0 h 166688"/>
              <a:gd name="connsiteX49" fmla="*/ 920488 w 2678120"/>
              <a:gd name="connsiteY49" fmla="*/ 0 h 166688"/>
              <a:gd name="connsiteX50" fmla="*/ 1003832 w 2678120"/>
              <a:gd name="connsiteY50" fmla="*/ 83344 h 166688"/>
              <a:gd name="connsiteX51" fmla="*/ 920488 w 2678120"/>
              <a:gd name="connsiteY51" fmla="*/ 166688 h 166688"/>
              <a:gd name="connsiteX52" fmla="*/ 837144 w 2678120"/>
              <a:gd name="connsiteY52" fmla="*/ 166688 h 166688"/>
              <a:gd name="connsiteX53" fmla="*/ 920488 w 2678120"/>
              <a:gd name="connsiteY53" fmla="*/ 83344 h 166688"/>
              <a:gd name="connsiteX54" fmla="*/ 627858 w 2678120"/>
              <a:gd name="connsiteY54" fmla="*/ 0 h 166688"/>
              <a:gd name="connsiteX55" fmla="*/ 711202 w 2678120"/>
              <a:gd name="connsiteY55" fmla="*/ 0 h 166688"/>
              <a:gd name="connsiteX56" fmla="*/ 794546 w 2678120"/>
              <a:gd name="connsiteY56" fmla="*/ 83344 h 166688"/>
              <a:gd name="connsiteX57" fmla="*/ 711202 w 2678120"/>
              <a:gd name="connsiteY57" fmla="*/ 166688 h 166688"/>
              <a:gd name="connsiteX58" fmla="*/ 627858 w 2678120"/>
              <a:gd name="connsiteY58" fmla="*/ 166688 h 166688"/>
              <a:gd name="connsiteX59" fmla="*/ 711202 w 2678120"/>
              <a:gd name="connsiteY59" fmla="*/ 83344 h 166688"/>
              <a:gd name="connsiteX60" fmla="*/ 418572 w 2678120"/>
              <a:gd name="connsiteY60" fmla="*/ 0 h 166688"/>
              <a:gd name="connsiteX61" fmla="*/ 501916 w 2678120"/>
              <a:gd name="connsiteY61" fmla="*/ 0 h 166688"/>
              <a:gd name="connsiteX62" fmla="*/ 585260 w 2678120"/>
              <a:gd name="connsiteY62" fmla="*/ 83344 h 166688"/>
              <a:gd name="connsiteX63" fmla="*/ 501916 w 2678120"/>
              <a:gd name="connsiteY63" fmla="*/ 166688 h 166688"/>
              <a:gd name="connsiteX64" fmla="*/ 418572 w 2678120"/>
              <a:gd name="connsiteY64" fmla="*/ 166688 h 166688"/>
              <a:gd name="connsiteX65" fmla="*/ 501916 w 2678120"/>
              <a:gd name="connsiteY65" fmla="*/ 83344 h 166688"/>
              <a:gd name="connsiteX66" fmla="*/ 209286 w 2678120"/>
              <a:gd name="connsiteY66" fmla="*/ 0 h 166688"/>
              <a:gd name="connsiteX67" fmla="*/ 292630 w 2678120"/>
              <a:gd name="connsiteY67" fmla="*/ 0 h 166688"/>
              <a:gd name="connsiteX68" fmla="*/ 375974 w 2678120"/>
              <a:gd name="connsiteY68" fmla="*/ 83344 h 166688"/>
              <a:gd name="connsiteX69" fmla="*/ 292630 w 2678120"/>
              <a:gd name="connsiteY69" fmla="*/ 166688 h 166688"/>
              <a:gd name="connsiteX70" fmla="*/ 209286 w 2678120"/>
              <a:gd name="connsiteY70" fmla="*/ 166688 h 166688"/>
              <a:gd name="connsiteX71" fmla="*/ 292630 w 2678120"/>
              <a:gd name="connsiteY71" fmla="*/ 83344 h 166688"/>
              <a:gd name="connsiteX72" fmla="*/ 0 w 2678120"/>
              <a:gd name="connsiteY72" fmla="*/ 0 h 166688"/>
              <a:gd name="connsiteX73" fmla="*/ 83344 w 2678120"/>
              <a:gd name="connsiteY73" fmla="*/ 0 h 166688"/>
              <a:gd name="connsiteX74" fmla="*/ 166688 w 2678120"/>
              <a:gd name="connsiteY74" fmla="*/ 83344 h 166688"/>
              <a:gd name="connsiteX75" fmla="*/ 83344 w 2678120"/>
              <a:gd name="connsiteY75" fmla="*/ 166688 h 166688"/>
              <a:gd name="connsiteX76" fmla="*/ 0 w 2678120"/>
              <a:gd name="connsiteY76" fmla="*/ 166688 h 166688"/>
              <a:gd name="connsiteX77" fmla="*/ 83344 w 2678120"/>
              <a:gd name="connsiteY77" fmla="*/ 83344 h 166688"/>
            </a:gdLst>
            <a:ahLst/>
            <a:cxnLst/>
            <a:rect l="l" t="t" r="r" b="b"/>
            <a:pathLst>
              <a:path w="2678120" h="166688">
                <a:moveTo>
                  <a:pt x="2511432" y="0"/>
                </a:moveTo>
                <a:lnTo>
                  <a:pt x="2594776" y="0"/>
                </a:lnTo>
                <a:lnTo>
                  <a:pt x="2678120" y="83344"/>
                </a:lnTo>
                <a:lnTo>
                  <a:pt x="2594776" y="166688"/>
                </a:lnTo>
                <a:lnTo>
                  <a:pt x="2511432" y="166688"/>
                </a:lnTo>
                <a:lnTo>
                  <a:pt x="2594776" y="83344"/>
                </a:lnTo>
                <a:close/>
                <a:moveTo>
                  <a:pt x="2302146" y="0"/>
                </a:moveTo>
                <a:lnTo>
                  <a:pt x="2385490" y="0"/>
                </a:lnTo>
                <a:lnTo>
                  <a:pt x="2468834" y="83344"/>
                </a:lnTo>
                <a:lnTo>
                  <a:pt x="2385490" y="166688"/>
                </a:lnTo>
                <a:lnTo>
                  <a:pt x="2302146" y="166688"/>
                </a:lnTo>
                <a:lnTo>
                  <a:pt x="2385490" y="83344"/>
                </a:lnTo>
                <a:close/>
                <a:moveTo>
                  <a:pt x="2092860" y="0"/>
                </a:moveTo>
                <a:lnTo>
                  <a:pt x="2176204" y="0"/>
                </a:lnTo>
                <a:lnTo>
                  <a:pt x="2259548" y="83344"/>
                </a:lnTo>
                <a:lnTo>
                  <a:pt x="2176204" y="166688"/>
                </a:lnTo>
                <a:lnTo>
                  <a:pt x="2092860" y="166688"/>
                </a:lnTo>
                <a:lnTo>
                  <a:pt x="2176204" y="83344"/>
                </a:lnTo>
                <a:close/>
                <a:moveTo>
                  <a:pt x="1883574" y="0"/>
                </a:moveTo>
                <a:lnTo>
                  <a:pt x="1966918" y="0"/>
                </a:lnTo>
                <a:lnTo>
                  <a:pt x="2050262" y="83344"/>
                </a:lnTo>
                <a:lnTo>
                  <a:pt x="1966918" y="166688"/>
                </a:lnTo>
                <a:lnTo>
                  <a:pt x="1883574" y="166688"/>
                </a:lnTo>
                <a:lnTo>
                  <a:pt x="1966918" y="83344"/>
                </a:lnTo>
                <a:close/>
                <a:moveTo>
                  <a:pt x="1674288" y="0"/>
                </a:moveTo>
                <a:lnTo>
                  <a:pt x="1757632" y="0"/>
                </a:lnTo>
                <a:lnTo>
                  <a:pt x="1840976" y="83344"/>
                </a:lnTo>
                <a:lnTo>
                  <a:pt x="1757632" y="166688"/>
                </a:lnTo>
                <a:lnTo>
                  <a:pt x="1674288" y="166688"/>
                </a:lnTo>
                <a:lnTo>
                  <a:pt x="1757632" y="83344"/>
                </a:lnTo>
                <a:close/>
                <a:moveTo>
                  <a:pt x="1465002" y="0"/>
                </a:moveTo>
                <a:lnTo>
                  <a:pt x="1548346" y="0"/>
                </a:lnTo>
                <a:lnTo>
                  <a:pt x="1631690" y="83344"/>
                </a:lnTo>
                <a:lnTo>
                  <a:pt x="1548346" y="166688"/>
                </a:lnTo>
                <a:lnTo>
                  <a:pt x="1465002" y="166688"/>
                </a:lnTo>
                <a:lnTo>
                  <a:pt x="1548346" y="83344"/>
                </a:lnTo>
                <a:close/>
                <a:moveTo>
                  <a:pt x="1255716" y="0"/>
                </a:moveTo>
                <a:lnTo>
                  <a:pt x="1339060" y="0"/>
                </a:lnTo>
                <a:lnTo>
                  <a:pt x="1422404" y="83344"/>
                </a:lnTo>
                <a:lnTo>
                  <a:pt x="1339060" y="166688"/>
                </a:lnTo>
                <a:lnTo>
                  <a:pt x="1255716" y="166688"/>
                </a:lnTo>
                <a:lnTo>
                  <a:pt x="1339060" y="83344"/>
                </a:lnTo>
                <a:close/>
                <a:moveTo>
                  <a:pt x="1046430" y="0"/>
                </a:moveTo>
                <a:lnTo>
                  <a:pt x="1129774" y="0"/>
                </a:lnTo>
                <a:lnTo>
                  <a:pt x="1213118" y="83344"/>
                </a:lnTo>
                <a:lnTo>
                  <a:pt x="1129774" y="166688"/>
                </a:lnTo>
                <a:lnTo>
                  <a:pt x="1046430" y="166688"/>
                </a:lnTo>
                <a:lnTo>
                  <a:pt x="1129774" y="83344"/>
                </a:lnTo>
                <a:close/>
                <a:moveTo>
                  <a:pt x="837144" y="0"/>
                </a:moveTo>
                <a:lnTo>
                  <a:pt x="920488" y="0"/>
                </a:lnTo>
                <a:lnTo>
                  <a:pt x="1003832" y="83344"/>
                </a:lnTo>
                <a:lnTo>
                  <a:pt x="920488" y="166688"/>
                </a:lnTo>
                <a:lnTo>
                  <a:pt x="837144" y="166688"/>
                </a:lnTo>
                <a:lnTo>
                  <a:pt x="920488" y="83344"/>
                </a:lnTo>
                <a:close/>
                <a:moveTo>
                  <a:pt x="627858" y="0"/>
                </a:moveTo>
                <a:lnTo>
                  <a:pt x="711202" y="0"/>
                </a:lnTo>
                <a:lnTo>
                  <a:pt x="794546" y="83344"/>
                </a:lnTo>
                <a:lnTo>
                  <a:pt x="711202" y="166688"/>
                </a:lnTo>
                <a:lnTo>
                  <a:pt x="627858" y="166688"/>
                </a:lnTo>
                <a:lnTo>
                  <a:pt x="711202" y="83344"/>
                </a:lnTo>
                <a:close/>
                <a:moveTo>
                  <a:pt x="418572" y="0"/>
                </a:moveTo>
                <a:lnTo>
                  <a:pt x="501916" y="0"/>
                </a:lnTo>
                <a:lnTo>
                  <a:pt x="585260" y="83344"/>
                </a:lnTo>
                <a:lnTo>
                  <a:pt x="501916" y="166688"/>
                </a:lnTo>
                <a:lnTo>
                  <a:pt x="418572" y="166688"/>
                </a:lnTo>
                <a:lnTo>
                  <a:pt x="501916" y="83344"/>
                </a:lnTo>
                <a:close/>
                <a:moveTo>
                  <a:pt x="209286" y="0"/>
                </a:moveTo>
                <a:lnTo>
                  <a:pt x="292630" y="0"/>
                </a:lnTo>
                <a:lnTo>
                  <a:pt x="375974" y="83344"/>
                </a:lnTo>
                <a:lnTo>
                  <a:pt x="292630" y="166688"/>
                </a:lnTo>
                <a:lnTo>
                  <a:pt x="209286" y="166688"/>
                </a:lnTo>
                <a:lnTo>
                  <a:pt x="292630" y="83344"/>
                </a:lnTo>
                <a:close/>
                <a:moveTo>
                  <a:pt x="0" y="0"/>
                </a:moveTo>
                <a:lnTo>
                  <a:pt x="83344" y="0"/>
                </a:lnTo>
                <a:lnTo>
                  <a:pt x="166688" y="83344"/>
                </a:lnTo>
                <a:lnTo>
                  <a:pt x="83344" y="166688"/>
                </a:lnTo>
                <a:lnTo>
                  <a:pt x="0" y="166688"/>
                </a:lnTo>
                <a:lnTo>
                  <a:pt x="83344" y="83344"/>
                </a:lnTo>
                <a:close/>
              </a:path>
            </a:pathLst>
          </a:custGeom>
          <a:solidFill>
            <a:schemeClr val="accent3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flipH="1">
            <a:off x="8542933" y="5566892"/>
            <a:ext cx="2678120" cy="166688"/>
          </a:xfrm>
          <a:custGeom>
            <a:avLst/>
            <a:gdLst>
              <a:gd name="connsiteX0" fmla="*/ 83344 w 2678120"/>
              <a:gd name="connsiteY0" fmla="*/ 0 h 166688"/>
              <a:gd name="connsiteX1" fmla="*/ 0 w 2678120"/>
              <a:gd name="connsiteY1" fmla="*/ 0 h 166688"/>
              <a:gd name="connsiteX2" fmla="*/ 83344 w 2678120"/>
              <a:gd name="connsiteY2" fmla="*/ 83344 h 166688"/>
              <a:gd name="connsiteX3" fmla="*/ 0 w 2678120"/>
              <a:gd name="connsiteY3" fmla="*/ 166688 h 166688"/>
              <a:gd name="connsiteX4" fmla="*/ 83344 w 2678120"/>
              <a:gd name="connsiteY4" fmla="*/ 166688 h 166688"/>
              <a:gd name="connsiteX5" fmla="*/ 166688 w 2678120"/>
              <a:gd name="connsiteY5" fmla="*/ 83344 h 166688"/>
              <a:gd name="connsiteX6" fmla="*/ 292630 w 2678120"/>
              <a:gd name="connsiteY6" fmla="*/ 0 h 166688"/>
              <a:gd name="connsiteX7" fmla="*/ 209286 w 2678120"/>
              <a:gd name="connsiteY7" fmla="*/ 0 h 166688"/>
              <a:gd name="connsiteX8" fmla="*/ 292630 w 2678120"/>
              <a:gd name="connsiteY8" fmla="*/ 83344 h 166688"/>
              <a:gd name="connsiteX9" fmla="*/ 209286 w 2678120"/>
              <a:gd name="connsiteY9" fmla="*/ 166688 h 166688"/>
              <a:gd name="connsiteX10" fmla="*/ 292630 w 2678120"/>
              <a:gd name="connsiteY10" fmla="*/ 166688 h 166688"/>
              <a:gd name="connsiteX11" fmla="*/ 375974 w 2678120"/>
              <a:gd name="connsiteY11" fmla="*/ 83344 h 166688"/>
              <a:gd name="connsiteX12" fmla="*/ 501916 w 2678120"/>
              <a:gd name="connsiteY12" fmla="*/ 0 h 166688"/>
              <a:gd name="connsiteX13" fmla="*/ 418572 w 2678120"/>
              <a:gd name="connsiteY13" fmla="*/ 0 h 166688"/>
              <a:gd name="connsiteX14" fmla="*/ 501916 w 2678120"/>
              <a:gd name="connsiteY14" fmla="*/ 83344 h 166688"/>
              <a:gd name="connsiteX15" fmla="*/ 418572 w 2678120"/>
              <a:gd name="connsiteY15" fmla="*/ 166688 h 166688"/>
              <a:gd name="connsiteX16" fmla="*/ 501916 w 2678120"/>
              <a:gd name="connsiteY16" fmla="*/ 166688 h 166688"/>
              <a:gd name="connsiteX17" fmla="*/ 585260 w 2678120"/>
              <a:gd name="connsiteY17" fmla="*/ 83344 h 166688"/>
              <a:gd name="connsiteX18" fmla="*/ 711202 w 2678120"/>
              <a:gd name="connsiteY18" fmla="*/ 0 h 166688"/>
              <a:gd name="connsiteX19" fmla="*/ 627858 w 2678120"/>
              <a:gd name="connsiteY19" fmla="*/ 0 h 166688"/>
              <a:gd name="connsiteX20" fmla="*/ 711202 w 2678120"/>
              <a:gd name="connsiteY20" fmla="*/ 83344 h 166688"/>
              <a:gd name="connsiteX21" fmla="*/ 627858 w 2678120"/>
              <a:gd name="connsiteY21" fmla="*/ 166688 h 166688"/>
              <a:gd name="connsiteX22" fmla="*/ 711202 w 2678120"/>
              <a:gd name="connsiteY22" fmla="*/ 166688 h 166688"/>
              <a:gd name="connsiteX23" fmla="*/ 794546 w 2678120"/>
              <a:gd name="connsiteY23" fmla="*/ 83344 h 166688"/>
              <a:gd name="connsiteX24" fmla="*/ 920488 w 2678120"/>
              <a:gd name="connsiteY24" fmla="*/ 0 h 166688"/>
              <a:gd name="connsiteX25" fmla="*/ 837144 w 2678120"/>
              <a:gd name="connsiteY25" fmla="*/ 0 h 166688"/>
              <a:gd name="connsiteX26" fmla="*/ 920488 w 2678120"/>
              <a:gd name="connsiteY26" fmla="*/ 83344 h 166688"/>
              <a:gd name="connsiteX27" fmla="*/ 837144 w 2678120"/>
              <a:gd name="connsiteY27" fmla="*/ 166688 h 166688"/>
              <a:gd name="connsiteX28" fmla="*/ 920488 w 2678120"/>
              <a:gd name="connsiteY28" fmla="*/ 166688 h 166688"/>
              <a:gd name="connsiteX29" fmla="*/ 1003832 w 2678120"/>
              <a:gd name="connsiteY29" fmla="*/ 83344 h 166688"/>
              <a:gd name="connsiteX30" fmla="*/ 1129774 w 2678120"/>
              <a:gd name="connsiteY30" fmla="*/ 0 h 166688"/>
              <a:gd name="connsiteX31" fmla="*/ 1046430 w 2678120"/>
              <a:gd name="connsiteY31" fmla="*/ 0 h 166688"/>
              <a:gd name="connsiteX32" fmla="*/ 1129774 w 2678120"/>
              <a:gd name="connsiteY32" fmla="*/ 83344 h 166688"/>
              <a:gd name="connsiteX33" fmla="*/ 1046430 w 2678120"/>
              <a:gd name="connsiteY33" fmla="*/ 166688 h 166688"/>
              <a:gd name="connsiteX34" fmla="*/ 1129774 w 2678120"/>
              <a:gd name="connsiteY34" fmla="*/ 166688 h 166688"/>
              <a:gd name="connsiteX35" fmla="*/ 1213118 w 2678120"/>
              <a:gd name="connsiteY35" fmla="*/ 83344 h 166688"/>
              <a:gd name="connsiteX36" fmla="*/ 1339060 w 2678120"/>
              <a:gd name="connsiteY36" fmla="*/ 0 h 166688"/>
              <a:gd name="connsiteX37" fmla="*/ 1255716 w 2678120"/>
              <a:gd name="connsiteY37" fmla="*/ 0 h 166688"/>
              <a:gd name="connsiteX38" fmla="*/ 1339060 w 2678120"/>
              <a:gd name="connsiteY38" fmla="*/ 83344 h 166688"/>
              <a:gd name="connsiteX39" fmla="*/ 1255716 w 2678120"/>
              <a:gd name="connsiteY39" fmla="*/ 166688 h 166688"/>
              <a:gd name="connsiteX40" fmla="*/ 1339060 w 2678120"/>
              <a:gd name="connsiteY40" fmla="*/ 166688 h 166688"/>
              <a:gd name="connsiteX41" fmla="*/ 1422404 w 2678120"/>
              <a:gd name="connsiteY41" fmla="*/ 83344 h 166688"/>
              <a:gd name="connsiteX42" fmla="*/ 1548346 w 2678120"/>
              <a:gd name="connsiteY42" fmla="*/ 0 h 166688"/>
              <a:gd name="connsiteX43" fmla="*/ 1465002 w 2678120"/>
              <a:gd name="connsiteY43" fmla="*/ 0 h 166688"/>
              <a:gd name="connsiteX44" fmla="*/ 1548346 w 2678120"/>
              <a:gd name="connsiteY44" fmla="*/ 83344 h 166688"/>
              <a:gd name="connsiteX45" fmla="*/ 1465002 w 2678120"/>
              <a:gd name="connsiteY45" fmla="*/ 166688 h 166688"/>
              <a:gd name="connsiteX46" fmla="*/ 1548346 w 2678120"/>
              <a:gd name="connsiteY46" fmla="*/ 166688 h 166688"/>
              <a:gd name="connsiteX47" fmla="*/ 1631690 w 2678120"/>
              <a:gd name="connsiteY47" fmla="*/ 83344 h 166688"/>
              <a:gd name="connsiteX48" fmla="*/ 1757632 w 2678120"/>
              <a:gd name="connsiteY48" fmla="*/ 0 h 166688"/>
              <a:gd name="connsiteX49" fmla="*/ 1674288 w 2678120"/>
              <a:gd name="connsiteY49" fmla="*/ 0 h 166688"/>
              <a:gd name="connsiteX50" fmla="*/ 1757632 w 2678120"/>
              <a:gd name="connsiteY50" fmla="*/ 83344 h 166688"/>
              <a:gd name="connsiteX51" fmla="*/ 1674288 w 2678120"/>
              <a:gd name="connsiteY51" fmla="*/ 166688 h 166688"/>
              <a:gd name="connsiteX52" fmla="*/ 1757632 w 2678120"/>
              <a:gd name="connsiteY52" fmla="*/ 166688 h 166688"/>
              <a:gd name="connsiteX53" fmla="*/ 1840976 w 2678120"/>
              <a:gd name="connsiteY53" fmla="*/ 83344 h 166688"/>
              <a:gd name="connsiteX54" fmla="*/ 1966918 w 2678120"/>
              <a:gd name="connsiteY54" fmla="*/ 0 h 166688"/>
              <a:gd name="connsiteX55" fmla="*/ 1883574 w 2678120"/>
              <a:gd name="connsiteY55" fmla="*/ 0 h 166688"/>
              <a:gd name="connsiteX56" fmla="*/ 1966918 w 2678120"/>
              <a:gd name="connsiteY56" fmla="*/ 83344 h 166688"/>
              <a:gd name="connsiteX57" fmla="*/ 1883574 w 2678120"/>
              <a:gd name="connsiteY57" fmla="*/ 166688 h 166688"/>
              <a:gd name="connsiteX58" fmla="*/ 1966918 w 2678120"/>
              <a:gd name="connsiteY58" fmla="*/ 166688 h 166688"/>
              <a:gd name="connsiteX59" fmla="*/ 2050262 w 2678120"/>
              <a:gd name="connsiteY59" fmla="*/ 83344 h 166688"/>
              <a:gd name="connsiteX60" fmla="*/ 2176204 w 2678120"/>
              <a:gd name="connsiteY60" fmla="*/ 0 h 166688"/>
              <a:gd name="connsiteX61" fmla="*/ 2092860 w 2678120"/>
              <a:gd name="connsiteY61" fmla="*/ 0 h 166688"/>
              <a:gd name="connsiteX62" fmla="*/ 2176204 w 2678120"/>
              <a:gd name="connsiteY62" fmla="*/ 83344 h 166688"/>
              <a:gd name="connsiteX63" fmla="*/ 2092860 w 2678120"/>
              <a:gd name="connsiteY63" fmla="*/ 166688 h 166688"/>
              <a:gd name="connsiteX64" fmla="*/ 2176204 w 2678120"/>
              <a:gd name="connsiteY64" fmla="*/ 166688 h 166688"/>
              <a:gd name="connsiteX65" fmla="*/ 2259548 w 2678120"/>
              <a:gd name="connsiteY65" fmla="*/ 83344 h 166688"/>
              <a:gd name="connsiteX66" fmla="*/ 2385490 w 2678120"/>
              <a:gd name="connsiteY66" fmla="*/ 0 h 166688"/>
              <a:gd name="connsiteX67" fmla="*/ 2302146 w 2678120"/>
              <a:gd name="connsiteY67" fmla="*/ 0 h 166688"/>
              <a:gd name="connsiteX68" fmla="*/ 2385490 w 2678120"/>
              <a:gd name="connsiteY68" fmla="*/ 83344 h 166688"/>
              <a:gd name="connsiteX69" fmla="*/ 2302146 w 2678120"/>
              <a:gd name="connsiteY69" fmla="*/ 166688 h 166688"/>
              <a:gd name="connsiteX70" fmla="*/ 2385490 w 2678120"/>
              <a:gd name="connsiteY70" fmla="*/ 166688 h 166688"/>
              <a:gd name="connsiteX71" fmla="*/ 2468834 w 2678120"/>
              <a:gd name="connsiteY71" fmla="*/ 83344 h 166688"/>
              <a:gd name="connsiteX72" fmla="*/ 2594776 w 2678120"/>
              <a:gd name="connsiteY72" fmla="*/ 0 h 166688"/>
              <a:gd name="connsiteX73" fmla="*/ 2511432 w 2678120"/>
              <a:gd name="connsiteY73" fmla="*/ 0 h 166688"/>
              <a:gd name="connsiteX74" fmla="*/ 2594776 w 2678120"/>
              <a:gd name="connsiteY74" fmla="*/ 83344 h 166688"/>
              <a:gd name="connsiteX75" fmla="*/ 2511432 w 2678120"/>
              <a:gd name="connsiteY75" fmla="*/ 166688 h 166688"/>
              <a:gd name="connsiteX76" fmla="*/ 2594776 w 2678120"/>
              <a:gd name="connsiteY76" fmla="*/ 166688 h 166688"/>
              <a:gd name="connsiteX77" fmla="*/ 2678120 w 2678120"/>
              <a:gd name="connsiteY77" fmla="*/ 83344 h 166688"/>
            </a:gdLst>
            <a:ahLst/>
            <a:cxnLst/>
            <a:rect l="l" t="t" r="r" b="b"/>
            <a:pathLst>
              <a:path w="2678120" h="166688">
                <a:moveTo>
                  <a:pt x="83344" y="0"/>
                </a:moveTo>
                <a:lnTo>
                  <a:pt x="0" y="0"/>
                </a:lnTo>
                <a:lnTo>
                  <a:pt x="83344" y="83344"/>
                </a:lnTo>
                <a:lnTo>
                  <a:pt x="0" y="166688"/>
                </a:lnTo>
                <a:lnTo>
                  <a:pt x="83344" y="166688"/>
                </a:lnTo>
                <a:lnTo>
                  <a:pt x="166688" y="83344"/>
                </a:lnTo>
                <a:close/>
                <a:moveTo>
                  <a:pt x="292630" y="0"/>
                </a:moveTo>
                <a:lnTo>
                  <a:pt x="209286" y="0"/>
                </a:lnTo>
                <a:lnTo>
                  <a:pt x="292630" y="83344"/>
                </a:lnTo>
                <a:lnTo>
                  <a:pt x="209286" y="166688"/>
                </a:lnTo>
                <a:lnTo>
                  <a:pt x="292630" y="166688"/>
                </a:lnTo>
                <a:lnTo>
                  <a:pt x="375974" y="83344"/>
                </a:lnTo>
                <a:close/>
                <a:moveTo>
                  <a:pt x="501916" y="0"/>
                </a:moveTo>
                <a:lnTo>
                  <a:pt x="418572" y="0"/>
                </a:lnTo>
                <a:lnTo>
                  <a:pt x="501916" y="83344"/>
                </a:lnTo>
                <a:lnTo>
                  <a:pt x="418572" y="166688"/>
                </a:lnTo>
                <a:lnTo>
                  <a:pt x="501916" y="166688"/>
                </a:lnTo>
                <a:lnTo>
                  <a:pt x="585260" y="83344"/>
                </a:lnTo>
                <a:close/>
                <a:moveTo>
                  <a:pt x="711202" y="0"/>
                </a:moveTo>
                <a:lnTo>
                  <a:pt x="627858" y="0"/>
                </a:lnTo>
                <a:lnTo>
                  <a:pt x="711202" y="83344"/>
                </a:lnTo>
                <a:lnTo>
                  <a:pt x="627858" y="166688"/>
                </a:lnTo>
                <a:lnTo>
                  <a:pt x="711202" y="166688"/>
                </a:lnTo>
                <a:lnTo>
                  <a:pt x="794546" y="83344"/>
                </a:lnTo>
                <a:close/>
                <a:moveTo>
                  <a:pt x="920488" y="0"/>
                </a:moveTo>
                <a:lnTo>
                  <a:pt x="837144" y="0"/>
                </a:lnTo>
                <a:lnTo>
                  <a:pt x="920488" y="83344"/>
                </a:lnTo>
                <a:lnTo>
                  <a:pt x="837144" y="166688"/>
                </a:lnTo>
                <a:lnTo>
                  <a:pt x="920488" y="166688"/>
                </a:lnTo>
                <a:lnTo>
                  <a:pt x="1003832" y="83344"/>
                </a:lnTo>
                <a:close/>
                <a:moveTo>
                  <a:pt x="1129774" y="0"/>
                </a:moveTo>
                <a:lnTo>
                  <a:pt x="1046430" y="0"/>
                </a:lnTo>
                <a:lnTo>
                  <a:pt x="1129774" y="83344"/>
                </a:lnTo>
                <a:lnTo>
                  <a:pt x="1046430" y="166688"/>
                </a:lnTo>
                <a:lnTo>
                  <a:pt x="1129774" y="166688"/>
                </a:lnTo>
                <a:lnTo>
                  <a:pt x="1213118" y="83344"/>
                </a:lnTo>
                <a:close/>
                <a:moveTo>
                  <a:pt x="1339060" y="0"/>
                </a:moveTo>
                <a:lnTo>
                  <a:pt x="1255716" y="0"/>
                </a:lnTo>
                <a:lnTo>
                  <a:pt x="1339060" y="83344"/>
                </a:lnTo>
                <a:lnTo>
                  <a:pt x="1255716" y="166688"/>
                </a:lnTo>
                <a:lnTo>
                  <a:pt x="1339060" y="166688"/>
                </a:lnTo>
                <a:lnTo>
                  <a:pt x="1422404" y="83344"/>
                </a:lnTo>
                <a:close/>
                <a:moveTo>
                  <a:pt x="1548346" y="0"/>
                </a:moveTo>
                <a:lnTo>
                  <a:pt x="1465002" y="0"/>
                </a:lnTo>
                <a:lnTo>
                  <a:pt x="1548346" y="83344"/>
                </a:lnTo>
                <a:lnTo>
                  <a:pt x="1465002" y="166688"/>
                </a:lnTo>
                <a:lnTo>
                  <a:pt x="1548346" y="166688"/>
                </a:lnTo>
                <a:lnTo>
                  <a:pt x="1631690" y="83344"/>
                </a:lnTo>
                <a:close/>
                <a:moveTo>
                  <a:pt x="1757632" y="0"/>
                </a:moveTo>
                <a:lnTo>
                  <a:pt x="1674288" y="0"/>
                </a:lnTo>
                <a:lnTo>
                  <a:pt x="1757632" y="83344"/>
                </a:lnTo>
                <a:lnTo>
                  <a:pt x="1674288" y="166688"/>
                </a:lnTo>
                <a:lnTo>
                  <a:pt x="1757632" y="166688"/>
                </a:lnTo>
                <a:lnTo>
                  <a:pt x="1840976" y="83344"/>
                </a:lnTo>
                <a:close/>
                <a:moveTo>
                  <a:pt x="1966918" y="0"/>
                </a:moveTo>
                <a:lnTo>
                  <a:pt x="1883574" y="0"/>
                </a:lnTo>
                <a:lnTo>
                  <a:pt x="1966918" y="83344"/>
                </a:lnTo>
                <a:lnTo>
                  <a:pt x="1883574" y="166688"/>
                </a:lnTo>
                <a:lnTo>
                  <a:pt x="1966918" y="166688"/>
                </a:lnTo>
                <a:lnTo>
                  <a:pt x="2050262" y="83344"/>
                </a:lnTo>
                <a:close/>
                <a:moveTo>
                  <a:pt x="2176204" y="0"/>
                </a:moveTo>
                <a:lnTo>
                  <a:pt x="2092860" y="0"/>
                </a:lnTo>
                <a:lnTo>
                  <a:pt x="2176204" y="83344"/>
                </a:lnTo>
                <a:lnTo>
                  <a:pt x="2092860" y="166688"/>
                </a:lnTo>
                <a:lnTo>
                  <a:pt x="2176204" y="166688"/>
                </a:lnTo>
                <a:lnTo>
                  <a:pt x="2259548" y="83344"/>
                </a:lnTo>
                <a:close/>
                <a:moveTo>
                  <a:pt x="2385490" y="0"/>
                </a:moveTo>
                <a:lnTo>
                  <a:pt x="2302146" y="0"/>
                </a:lnTo>
                <a:lnTo>
                  <a:pt x="2385490" y="83344"/>
                </a:lnTo>
                <a:lnTo>
                  <a:pt x="2302146" y="166688"/>
                </a:lnTo>
                <a:lnTo>
                  <a:pt x="2385490" y="166688"/>
                </a:lnTo>
                <a:lnTo>
                  <a:pt x="2468834" y="83344"/>
                </a:lnTo>
                <a:close/>
                <a:moveTo>
                  <a:pt x="2594776" y="0"/>
                </a:moveTo>
                <a:lnTo>
                  <a:pt x="2511432" y="0"/>
                </a:lnTo>
                <a:lnTo>
                  <a:pt x="2594776" y="83344"/>
                </a:lnTo>
                <a:lnTo>
                  <a:pt x="2511432" y="166688"/>
                </a:lnTo>
                <a:lnTo>
                  <a:pt x="2594776" y="166688"/>
                </a:lnTo>
                <a:lnTo>
                  <a:pt x="2678120" y="83344"/>
                </a:lnTo>
                <a:close/>
              </a:path>
            </a:pathLst>
          </a:custGeom>
          <a:solidFill>
            <a:schemeClr val="accent3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4260462">
            <a:off x="2256028" y="525539"/>
            <a:ext cx="2655911" cy="6314854"/>
          </a:xfrm>
          <a:prstGeom prst="arc">
            <a:avLst>
              <a:gd name="adj1" fmla="val 10322886"/>
              <a:gd name="adj2" fmla="val 10297643"/>
            </a:avLst>
          </a:prstGeom>
          <a:noFill/>
          <a:ln w="12700" cap="sq">
            <a:gradFill>
              <a:gsLst>
                <a:gs pos="0">
                  <a:schemeClr val="accent2">
                    <a:lumMod val="0"/>
                    <a:lumOff val="100000"/>
                    <a:alpha val="0"/>
                  </a:schemeClr>
                </a:gs>
                <a:gs pos="37000">
                  <a:schemeClr val="accent2">
                    <a:lumMod val="20000"/>
                    <a:lumOff val="80000"/>
                  </a:schemeClr>
                </a:gs>
              </a:gsLst>
              <a:lin ang="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17298284" flipV="1">
            <a:off x="2256028" y="530580"/>
            <a:ext cx="2655911" cy="6314854"/>
          </a:xfrm>
          <a:prstGeom prst="arc">
            <a:avLst>
              <a:gd name="adj1" fmla="val 10946379"/>
              <a:gd name="adj2" fmla="val 10934146"/>
            </a:avLst>
          </a:prstGeom>
          <a:noFill/>
          <a:ln w="12700" cap="sq">
            <a:gradFill>
              <a:gsLst>
                <a:gs pos="0">
                  <a:schemeClr val="accent2">
                    <a:lumMod val="0"/>
                    <a:lumOff val="100000"/>
                    <a:alpha val="0"/>
                  </a:schemeClr>
                </a:gs>
                <a:gs pos="37000">
                  <a:schemeClr val="accent2">
                    <a:lumMod val="20000"/>
                    <a:lumOff val="80000"/>
                  </a:schemeClr>
                </a:gs>
              </a:gsLst>
              <a:lin ang="810000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1118779" y="5113121"/>
            <a:ext cx="201040" cy="20068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  <a:effectLst>
            <a:outerShdw blurRad="279400" dist="63500" dir="2700000" algn="tl" rotWithShape="0">
              <a:schemeClr val="accent2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5376069" y="1956530"/>
            <a:ext cx="246878" cy="24644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  <a:effectLst>
            <a:outerShdw blurRad="279400" dist="63500" dir="2700000" algn="tl" rotWithShape="0">
              <a:schemeClr val="accent2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782429" y="1596568"/>
            <a:ext cx="1968391" cy="51473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sq">
            <a:solidFill>
              <a:schemeClr val="accent2">
                <a:lumMod val="20000"/>
                <a:lumOff val="80000"/>
              </a:schemeClr>
            </a:solidFill>
            <a:miter/>
          </a:ln>
          <a:effectLst>
            <a:outerShdw blurRad="203200" dist="101600" dir="2700000" algn="tl" rotWithShape="0">
              <a:schemeClr val="accent1">
                <a:lumMod val="75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1497512" y="1682694"/>
            <a:ext cx="985210" cy="34248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10000"/>
              </a:lnSpc>
            </a:pPr>
            <a:r>
              <a:rPr kumimoji="1" lang="en-US" altLang="zh-CN" sz="2400">
                <a:ln w="12700">
                  <a:noFill/>
                </a:ln>
                <a:gradFill>
                  <a:gsLst>
                    <a:gs pos="10000">
                      <a:srgbClr val="AFFF01">
                        <a:alpha val="100000"/>
                      </a:srgbClr>
                    </a:gs>
                    <a:gs pos="100000">
                      <a:srgbClr val="9EE600">
                        <a:alpha val="100000"/>
                      </a:srgbClr>
                    </a:gs>
                  </a:gsLst>
                  <a:lin ang="13500000" scaled="0"/>
                </a:gra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PART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699342" y="1537056"/>
            <a:ext cx="631902" cy="633758"/>
          </a:xfrm>
          <a:custGeom>
            <a:avLst/>
            <a:gdLst>
              <a:gd name="connsiteX0" fmla="*/ 38100 w 485011"/>
              <a:gd name="connsiteY0" fmla="*/ 0 h 485011"/>
              <a:gd name="connsiteX1" fmla="*/ 347023 w 485011"/>
              <a:gd name="connsiteY1" fmla="*/ 0 h 485011"/>
              <a:gd name="connsiteX2" fmla="*/ 412064 w 485011"/>
              <a:gd name="connsiteY2" fmla="*/ 26941 h 485011"/>
              <a:gd name="connsiteX3" fmla="*/ 458070 w 485011"/>
              <a:gd name="connsiteY3" fmla="*/ 72948 h 485011"/>
              <a:gd name="connsiteX4" fmla="*/ 485011 w 485011"/>
              <a:gd name="connsiteY4" fmla="*/ 137988 h 485011"/>
              <a:gd name="connsiteX5" fmla="*/ 485011 w 485011"/>
              <a:gd name="connsiteY5" fmla="*/ 446911 h 485011"/>
              <a:gd name="connsiteX6" fmla="*/ 485011 w 485011"/>
              <a:gd name="connsiteY6" fmla="*/ 485011 h 485011"/>
              <a:gd name="connsiteX7" fmla="*/ 485011 w 485011"/>
              <a:gd name="connsiteY7" fmla="*/ 485011 h 485011"/>
              <a:gd name="connsiteX8" fmla="*/ 446911 w 485011"/>
              <a:gd name="connsiteY8" fmla="*/ 485011 h 485011"/>
              <a:gd name="connsiteX9" fmla="*/ 137988 w 485011"/>
              <a:gd name="connsiteY9" fmla="*/ 485011 h 485011"/>
              <a:gd name="connsiteX10" fmla="*/ 72947 w 485011"/>
              <a:gd name="connsiteY10" fmla="*/ 458071 h 485011"/>
              <a:gd name="connsiteX11" fmla="*/ 26941 w 485011"/>
              <a:gd name="connsiteY11" fmla="*/ 412064 h 485011"/>
              <a:gd name="connsiteX12" fmla="*/ 0 w 485011"/>
              <a:gd name="connsiteY12" fmla="*/ 347023 h 485011"/>
              <a:gd name="connsiteX13" fmla="*/ 0 w 485011"/>
              <a:gd name="connsiteY13" fmla="*/ 38100 h 485011"/>
              <a:gd name="connsiteX14" fmla="*/ 38100 w 485011"/>
              <a:gd name="connsiteY14" fmla="*/ 0 h 485011"/>
            </a:gdLst>
            <a:ahLst/>
            <a:cxnLst/>
            <a:rect l="l" t="t" r="r" b="b"/>
            <a:pathLst>
              <a:path w="485011" h="485011">
                <a:moveTo>
                  <a:pt x="38100" y="0"/>
                </a:moveTo>
                <a:lnTo>
                  <a:pt x="347023" y="0"/>
                </a:lnTo>
                <a:cubicBezTo>
                  <a:pt x="347023" y="0"/>
                  <a:pt x="384007" y="2694"/>
                  <a:pt x="412064" y="26941"/>
                </a:cubicBezTo>
                <a:lnTo>
                  <a:pt x="458070" y="72948"/>
                </a:lnTo>
                <a:cubicBezTo>
                  <a:pt x="458070" y="72948"/>
                  <a:pt x="482317" y="101004"/>
                  <a:pt x="485011" y="137988"/>
                </a:cubicBezTo>
                <a:lnTo>
                  <a:pt x="485011" y="446911"/>
                </a:lnTo>
                <a:cubicBezTo>
                  <a:pt x="485011" y="446911"/>
                  <a:pt x="485011" y="481201"/>
                  <a:pt x="485011" y="485011"/>
                </a:cubicBezTo>
                <a:lnTo>
                  <a:pt x="485011" y="485011"/>
                </a:lnTo>
                <a:cubicBezTo>
                  <a:pt x="485011" y="485011"/>
                  <a:pt x="481201" y="485011"/>
                  <a:pt x="446911" y="485011"/>
                </a:cubicBezTo>
                <a:lnTo>
                  <a:pt x="137988" y="485011"/>
                </a:lnTo>
                <a:cubicBezTo>
                  <a:pt x="137988" y="485011"/>
                  <a:pt x="101004" y="482317"/>
                  <a:pt x="72947" y="458071"/>
                </a:cubicBezTo>
                <a:lnTo>
                  <a:pt x="26941" y="412064"/>
                </a:lnTo>
                <a:cubicBezTo>
                  <a:pt x="26941" y="412064"/>
                  <a:pt x="2694" y="384007"/>
                  <a:pt x="0" y="347023"/>
                </a:cubicBezTo>
                <a:lnTo>
                  <a:pt x="0" y="38100"/>
                </a:lnTo>
                <a:cubicBezTo>
                  <a:pt x="0" y="38100"/>
                  <a:pt x="3810" y="3810"/>
                  <a:pt x="38100" y="0"/>
                </a:cubicBezTo>
              </a:path>
            </a:pathLst>
          </a:custGeom>
          <a:gradFill>
            <a:gsLst>
              <a:gs pos="42000">
                <a:schemeClr val="accent3">
                  <a:lumMod val="100000"/>
                </a:schemeClr>
              </a:gs>
              <a:gs pos="100000">
                <a:schemeClr val="accent3">
                  <a:lumMod val="90000"/>
                  <a:lumOff val="10000"/>
                </a:schemeClr>
              </a:gs>
            </a:gsLst>
            <a:lin ang="13500000" scaled="0"/>
          </a:gradFill>
          <a:ln w="12700" cap="sq">
            <a:noFill/>
            <a:miter/>
          </a:ln>
          <a:effectLst>
            <a:outerShdw blurRad="279400" dist="63500" dir="2700000" algn="tl" rotWithShape="0">
              <a:schemeClr val="accent2">
                <a:lumMod val="75000"/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710768" y="782376"/>
            <a:ext cx="609052" cy="124280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10000"/>
              </a:lnSpc>
            </a:pPr>
            <a:r>
              <a:rPr kumimoji="1" lang="en-US" altLang="zh-CN" sz="2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02</a:t>
            </a:r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>
            <a:off x="6869365" y="589449"/>
            <a:ext cx="408011" cy="439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>
            <a:off x="10813042" y="904794"/>
            <a:ext cx="408011" cy="439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alphaModFix amt="100000"/>
          </a:blip>
          <a:srcRect/>
          <a:stretch>
            <a:fillRect/>
          </a:stretch>
        </p:blipFill>
        <p:spPr>
          <a:xfrm>
            <a:off x="6742887" y="6196802"/>
            <a:ext cx="305062" cy="328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alphaModFix amt="100000"/>
          </a:blip>
          <a:srcRect/>
          <a:stretch>
            <a:fillRect/>
          </a:stretch>
        </p:blipFill>
        <p:spPr>
          <a:xfrm>
            <a:off x="783095" y="4845673"/>
            <a:ext cx="260605" cy="280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>
            <a:off x="3751256" y="1063563"/>
            <a:ext cx="408011" cy="43925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标题 1"/>
          <p:cNvSpPr txBox="1"/>
          <p:nvPr/>
        </p:nvSpPr>
        <p:spPr>
          <a:xfrm>
            <a:off x="749889" y="2631807"/>
            <a:ext cx="5879777" cy="242105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30000"/>
              </a:lnSpc>
            </a:pPr>
            <a:r>
              <a:rPr kumimoji="1" lang="en-US" altLang="zh-CN" sz="45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H" panose="00020600040101010101" charset="-122"/>
                <a:ea typeface="OPPOSans H" panose="00020600040101010101" charset="-122"/>
                <a:cs typeface="OPPOSans H" panose="00020600040101010101" charset="-122"/>
              </a:rPr>
              <a:t>二、幼儿园环境创设</a:t>
            </a:r>
            <a:endParaRPr kumimoji="1"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>
            <p:custDataLst>
              <p:tags r:id="rId1"/>
            </p:custDataLst>
          </p:nvPr>
        </p:nvSpPr>
        <p:spPr>
          <a:xfrm>
            <a:off x="4480788" y="1917032"/>
            <a:ext cx="3386603" cy="3189325"/>
          </a:xfrm>
          <a:prstGeom prst="round2DiagRect">
            <a:avLst/>
          </a:prstGeom>
          <a:solidFill>
            <a:schemeClr val="bg1"/>
          </a:solidFill>
          <a:ln w="12700" cap="sq">
            <a:solidFill>
              <a:schemeClr val="accent2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>
            <p:custDataLst>
              <p:tags r:id="rId2"/>
            </p:custDataLst>
          </p:nvPr>
        </p:nvSpPr>
        <p:spPr>
          <a:xfrm>
            <a:off x="7238937" y="1917030"/>
            <a:ext cx="641154" cy="641154"/>
          </a:xfrm>
          <a:prstGeom prst="teardrop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>
            <p:custDataLst>
              <p:tags r:id="rId3"/>
            </p:custDataLst>
          </p:nvPr>
        </p:nvSpPr>
        <p:spPr>
          <a:xfrm>
            <a:off x="4324609" y="2408589"/>
            <a:ext cx="912409" cy="97093"/>
          </a:xfrm>
          <a:prstGeom prst="roundRect">
            <a:avLst>
              <a:gd name="adj" fmla="val 50000"/>
            </a:avLst>
          </a:prstGeom>
          <a:solidFill>
            <a:schemeClr val="accent2">
              <a:lumMod val="40000"/>
              <a:lumOff val="6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>
            <p:custDataLst>
              <p:tags r:id="rId4"/>
            </p:custDataLst>
          </p:nvPr>
        </p:nvSpPr>
        <p:spPr>
          <a:xfrm>
            <a:off x="5253458" y="2150784"/>
            <a:ext cx="337015" cy="86822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>
            <p:custDataLst>
              <p:tags r:id="rId5"/>
            </p:custDataLst>
          </p:nvPr>
        </p:nvSpPr>
        <p:spPr>
          <a:xfrm>
            <a:off x="7411209" y="2112163"/>
            <a:ext cx="271209" cy="250888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ahLst/>
            <a:cxnLst/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>
            <p:custDataLst>
              <p:tags r:id="rId6"/>
            </p:custDataLst>
          </p:nvPr>
        </p:nvSpPr>
        <p:spPr>
          <a:xfrm>
            <a:off x="8138647" y="1917032"/>
            <a:ext cx="3386603" cy="3189325"/>
          </a:xfrm>
          <a:prstGeom prst="round2DiagRect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>
            <p:custDataLst>
              <p:tags r:id="rId7"/>
            </p:custDataLst>
          </p:nvPr>
        </p:nvSpPr>
        <p:spPr>
          <a:xfrm>
            <a:off x="10896796" y="1917030"/>
            <a:ext cx="641154" cy="641154"/>
          </a:xfrm>
          <a:prstGeom prst="teardrop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>
            <p:custDataLst>
              <p:tags r:id="rId8"/>
            </p:custDataLst>
          </p:nvPr>
        </p:nvSpPr>
        <p:spPr>
          <a:xfrm>
            <a:off x="7982469" y="2408589"/>
            <a:ext cx="912409" cy="97093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>
            <p:custDataLst>
              <p:tags r:id="rId9"/>
            </p:custDataLst>
          </p:nvPr>
        </p:nvSpPr>
        <p:spPr>
          <a:xfrm>
            <a:off x="8911317" y="2150784"/>
            <a:ext cx="337015" cy="86822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>
            <p:custDataLst>
              <p:tags r:id="rId10"/>
            </p:custDataLst>
          </p:nvPr>
        </p:nvSpPr>
        <p:spPr>
          <a:xfrm>
            <a:off x="11069068" y="2112163"/>
            <a:ext cx="271209" cy="250888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ahLst/>
            <a:cxnLst/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>
            <p:custDataLst>
              <p:tags r:id="rId11"/>
            </p:custDataLst>
          </p:nvPr>
        </p:nvSpPr>
        <p:spPr>
          <a:xfrm>
            <a:off x="822928" y="1917032"/>
            <a:ext cx="3386603" cy="3189325"/>
          </a:xfrm>
          <a:prstGeom prst="round2DiagRect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>
            <p:custDataLst>
              <p:tags r:id="rId12"/>
            </p:custDataLst>
          </p:nvPr>
        </p:nvSpPr>
        <p:spPr>
          <a:xfrm>
            <a:off x="1004180" y="2623943"/>
            <a:ext cx="3020378" cy="665293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30000"/>
              </a:lnSpc>
            </a:pPr>
            <a:r>
              <a:rPr kumimoji="1" lang="en-US" altLang="zh-CN">
                <a:ln w="12700">
                  <a:noFill/>
                </a:ln>
                <a:solidFill>
                  <a:srgbClr val="008DFF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为学前儿童提供发展的保障</a:t>
            </a:r>
            <a:endParaRPr kumimoji="1" lang="zh-CN" altLang="en-US"/>
          </a:p>
        </p:txBody>
      </p:sp>
      <p:sp>
        <p:nvSpPr>
          <p:cNvPr id="17" name="标题 1"/>
          <p:cNvSpPr txBox="1"/>
          <p:nvPr>
            <p:custDataLst>
              <p:tags r:id="rId13"/>
            </p:custDataLst>
          </p:nvPr>
        </p:nvSpPr>
        <p:spPr>
          <a:xfrm>
            <a:off x="4662039" y="2623944"/>
            <a:ext cx="3020378" cy="665293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30000"/>
              </a:lnSpc>
            </a:pPr>
            <a:r>
              <a:rPr kumimoji="1" lang="en-US" altLang="zh-CN">
                <a:ln w="12700">
                  <a:noFill/>
                </a:ln>
                <a:solidFill>
                  <a:srgbClr val="2DC0FF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促进学前儿童身心健康</a:t>
            </a:r>
            <a:endParaRPr kumimoji="1" lang="zh-CN" altLang="en-US"/>
          </a:p>
        </p:txBody>
      </p:sp>
      <p:sp>
        <p:nvSpPr>
          <p:cNvPr id="19" name="标题 1"/>
          <p:cNvSpPr txBox="1"/>
          <p:nvPr>
            <p:custDataLst>
              <p:tags r:id="rId14"/>
            </p:custDataLst>
          </p:nvPr>
        </p:nvSpPr>
        <p:spPr>
          <a:xfrm>
            <a:off x="8321759" y="2623944"/>
            <a:ext cx="3020378" cy="665293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30000"/>
              </a:lnSpc>
            </a:pPr>
            <a:r>
              <a:rPr kumimoji="1" lang="en-US" altLang="zh-CN">
                <a:ln w="12700">
                  <a:noFill/>
                </a:ln>
                <a:solidFill>
                  <a:srgbClr val="008DFF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激发学前儿童的创造潜能</a:t>
            </a:r>
            <a:endParaRPr kumimoji="1" lang="zh-CN" altLang="en-US"/>
          </a:p>
        </p:txBody>
      </p:sp>
      <p:sp>
        <p:nvSpPr>
          <p:cNvPr id="20" name="标题 1"/>
          <p:cNvSpPr txBox="1"/>
          <p:nvPr>
            <p:custDataLst>
              <p:tags r:id="rId15"/>
            </p:custDataLst>
          </p:nvPr>
        </p:nvSpPr>
        <p:spPr>
          <a:xfrm>
            <a:off x="3581077" y="1917030"/>
            <a:ext cx="641154" cy="641154"/>
          </a:xfrm>
          <a:prstGeom prst="teardrop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>
            <p:custDataLst>
              <p:tags r:id="rId16"/>
            </p:custDataLst>
          </p:nvPr>
        </p:nvSpPr>
        <p:spPr>
          <a:xfrm>
            <a:off x="666750" y="2408589"/>
            <a:ext cx="912409" cy="97093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>
            <p:custDataLst>
              <p:tags r:id="rId17"/>
            </p:custDataLst>
          </p:nvPr>
        </p:nvSpPr>
        <p:spPr>
          <a:xfrm>
            <a:off x="1595599" y="2150784"/>
            <a:ext cx="337015" cy="86822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>
            <p:custDataLst>
              <p:tags r:id="rId18"/>
            </p:custDataLst>
          </p:nvPr>
        </p:nvSpPr>
        <p:spPr>
          <a:xfrm>
            <a:off x="3753349" y="2112163"/>
            <a:ext cx="271209" cy="250888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ahLst/>
            <a:cxnLst/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>
            <a:off x="810592" y="263750"/>
            <a:ext cx="1087848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（一）幼儿园环境创设的意义</a:t>
            </a: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>
            <a:off x="327659" y="324821"/>
            <a:ext cx="159713" cy="159713"/>
          </a:xfrm>
          <a:prstGeom prst="rect">
            <a:avLst/>
          </a:prstGeom>
          <a:noFill/>
          <a:ln w="12700" cap="sq">
            <a:solidFill>
              <a:schemeClr val="bg1">
                <a:lumMod val="65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>
            <a:off x="382730" y="379892"/>
            <a:ext cx="255445" cy="2554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100000"/>
          </a:blip>
          <a:srcRect t="34860" b="34860"/>
          <a:stretch>
            <a:fillRect/>
          </a:stretch>
        </p:blipFill>
        <p:spPr>
          <a:xfrm>
            <a:off x="0" y="4788976"/>
            <a:ext cx="12192000" cy="2069024"/>
          </a:xfrm>
          <a:custGeom>
            <a:avLst/>
            <a:gdLst/>
            <a:ahLst/>
            <a:cxnLst/>
            <a:rect l="l" t="t" r="r" b="b"/>
            <a:pathLst>
              <a:path w="12192000" h="2069024">
                <a:moveTo>
                  <a:pt x="0" y="0"/>
                </a:moveTo>
                <a:lnTo>
                  <a:pt x="12192000" y="0"/>
                </a:lnTo>
                <a:lnTo>
                  <a:pt x="12192000" y="2069024"/>
                </a:lnTo>
                <a:lnTo>
                  <a:pt x="0" y="2069024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>
            <p:custDataLst>
              <p:tags r:id="rId3"/>
            </p:custDataLst>
          </p:nvPr>
        </p:nvSpPr>
        <p:spPr>
          <a:xfrm>
            <a:off x="0" y="4788976"/>
            <a:ext cx="12192000" cy="2069024"/>
          </a:xfrm>
          <a:prstGeom prst="rect">
            <a:avLst/>
          </a:prstGeom>
          <a:solidFill>
            <a:schemeClr val="tx1">
              <a:lumMod val="85000"/>
              <a:lumOff val="15000"/>
              <a:alpha val="87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>
            <p:custDataLst>
              <p:tags r:id="rId4"/>
            </p:custDataLst>
          </p:nvPr>
        </p:nvSpPr>
        <p:spPr>
          <a:xfrm>
            <a:off x="469954" y="1130300"/>
            <a:ext cx="800100" cy="800100"/>
          </a:xfrm>
          <a:prstGeom prst="ellipse">
            <a:avLst/>
          </a:prstGeom>
          <a:solidFill>
            <a:schemeClr val="accent1">
              <a:alpha val="13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>
            <p:custDataLst>
              <p:tags r:id="rId5"/>
            </p:custDataLst>
          </p:nvPr>
        </p:nvSpPr>
        <p:spPr>
          <a:xfrm>
            <a:off x="614183" y="1276407"/>
            <a:ext cx="3432534" cy="2437073"/>
          </a:xfrm>
          <a:prstGeom prst="roundRect">
            <a:avLst>
              <a:gd name="adj" fmla="val 5397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blurRad="444500" sx="98000" sy="98000" algn="ctr" rotWithShape="0">
              <a:srgbClr val="000000">
                <a:alpha val="6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>
            <p:custDataLst>
              <p:tags r:id="rId6"/>
            </p:custDataLst>
          </p:nvPr>
        </p:nvSpPr>
        <p:spPr>
          <a:xfrm>
            <a:off x="997171" y="1567330"/>
            <a:ext cx="2798086" cy="33855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安全性原则</a:t>
            </a:r>
            <a:endParaRPr kumimoji="1" lang="zh-CN" altLang="en-US"/>
          </a:p>
        </p:txBody>
      </p:sp>
      <p:sp>
        <p:nvSpPr>
          <p:cNvPr id="9" name="标题 1"/>
          <p:cNvSpPr txBox="1"/>
          <p:nvPr>
            <p:custDataLst>
              <p:tags r:id="rId7"/>
            </p:custDataLst>
          </p:nvPr>
        </p:nvSpPr>
        <p:spPr>
          <a:xfrm>
            <a:off x="826992" y="1715384"/>
            <a:ext cx="45719" cy="1806099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>
            <p:custDataLst>
              <p:tags r:id="rId8"/>
            </p:custDataLst>
          </p:nvPr>
        </p:nvSpPr>
        <p:spPr>
          <a:xfrm>
            <a:off x="773651" y="1593464"/>
            <a:ext cx="152400" cy="15240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>
            <p:custDataLst>
              <p:tags r:id="rId9"/>
            </p:custDataLst>
          </p:nvPr>
        </p:nvSpPr>
        <p:spPr>
          <a:xfrm>
            <a:off x="4241854" y="1130300"/>
            <a:ext cx="800100" cy="800100"/>
          </a:xfrm>
          <a:prstGeom prst="ellipse">
            <a:avLst/>
          </a:prstGeom>
          <a:solidFill>
            <a:schemeClr val="accent2">
              <a:alpha val="13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>
            <p:custDataLst>
              <p:tags r:id="rId10"/>
            </p:custDataLst>
          </p:nvPr>
        </p:nvSpPr>
        <p:spPr>
          <a:xfrm>
            <a:off x="4386083" y="1276407"/>
            <a:ext cx="3432534" cy="2437073"/>
          </a:xfrm>
          <a:prstGeom prst="roundRect">
            <a:avLst>
              <a:gd name="adj" fmla="val 5397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blurRad="444500" sx="98000" sy="98000" algn="ctr" rotWithShape="0">
              <a:srgbClr val="000000">
                <a:alpha val="6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>
            <p:custDataLst>
              <p:tags r:id="rId11"/>
            </p:custDataLst>
          </p:nvPr>
        </p:nvSpPr>
        <p:spPr>
          <a:xfrm>
            <a:off x="4769071" y="1567330"/>
            <a:ext cx="2798086" cy="33855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环境与教育目标一致性原则</a:t>
            </a:r>
            <a:endParaRPr kumimoji="1" lang="zh-CN" altLang="en-US"/>
          </a:p>
        </p:txBody>
      </p:sp>
      <p:sp>
        <p:nvSpPr>
          <p:cNvPr id="15" name="标题 1"/>
          <p:cNvSpPr txBox="1"/>
          <p:nvPr>
            <p:custDataLst>
              <p:tags r:id="rId12"/>
            </p:custDataLst>
          </p:nvPr>
        </p:nvSpPr>
        <p:spPr>
          <a:xfrm>
            <a:off x="4598892" y="1715384"/>
            <a:ext cx="45719" cy="1806099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标题 1"/>
          <p:cNvSpPr txBox="1"/>
          <p:nvPr>
            <p:custDataLst>
              <p:tags r:id="rId13"/>
            </p:custDataLst>
          </p:nvPr>
        </p:nvSpPr>
        <p:spPr>
          <a:xfrm>
            <a:off x="4545551" y="1593464"/>
            <a:ext cx="152400" cy="152400"/>
          </a:xfrm>
          <a:prstGeom prst="ellipse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>
            <p:custDataLst>
              <p:tags r:id="rId14"/>
            </p:custDataLst>
          </p:nvPr>
        </p:nvSpPr>
        <p:spPr>
          <a:xfrm>
            <a:off x="8013753" y="1130300"/>
            <a:ext cx="800100" cy="800100"/>
          </a:xfrm>
          <a:prstGeom prst="ellipse">
            <a:avLst/>
          </a:prstGeom>
          <a:solidFill>
            <a:schemeClr val="accent1">
              <a:alpha val="13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>
            <p:custDataLst>
              <p:tags r:id="rId15"/>
            </p:custDataLst>
          </p:nvPr>
        </p:nvSpPr>
        <p:spPr>
          <a:xfrm>
            <a:off x="8157983" y="1276407"/>
            <a:ext cx="3432534" cy="2437073"/>
          </a:xfrm>
          <a:prstGeom prst="roundRect">
            <a:avLst>
              <a:gd name="adj" fmla="val 5397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blurRad="444500" sx="98000" sy="98000" algn="ctr" rotWithShape="0">
              <a:srgbClr val="000000">
                <a:alpha val="6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>
            <p:custDataLst>
              <p:tags r:id="rId16"/>
            </p:custDataLst>
          </p:nvPr>
        </p:nvSpPr>
        <p:spPr>
          <a:xfrm>
            <a:off x="8540971" y="1567330"/>
            <a:ext cx="2798086" cy="33855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发展适宜性原则</a:t>
            </a:r>
            <a:endParaRPr kumimoji="1" lang="zh-CN" altLang="en-US"/>
          </a:p>
        </p:txBody>
      </p:sp>
      <p:sp>
        <p:nvSpPr>
          <p:cNvPr id="21" name="标题 1"/>
          <p:cNvSpPr txBox="1"/>
          <p:nvPr>
            <p:custDataLst>
              <p:tags r:id="rId17"/>
            </p:custDataLst>
          </p:nvPr>
        </p:nvSpPr>
        <p:spPr>
          <a:xfrm>
            <a:off x="8370791" y="1715384"/>
            <a:ext cx="45719" cy="1806099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>
            <p:custDataLst>
              <p:tags r:id="rId18"/>
            </p:custDataLst>
          </p:nvPr>
        </p:nvSpPr>
        <p:spPr>
          <a:xfrm>
            <a:off x="8317450" y="1593464"/>
            <a:ext cx="152400" cy="15240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>
            <p:custDataLst>
              <p:tags r:id="rId19"/>
            </p:custDataLst>
          </p:nvPr>
        </p:nvSpPr>
        <p:spPr>
          <a:xfrm>
            <a:off x="469954" y="3827780"/>
            <a:ext cx="800100" cy="800100"/>
          </a:xfrm>
          <a:prstGeom prst="ellipse">
            <a:avLst/>
          </a:prstGeom>
          <a:solidFill>
            <a:schemeClr val="accent1">
              <a:alpha val="13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4" name="标题 1"/>
          <p:cNvSpPr txBox="1"/>
          <p:nvPr>
            <p:custDataLst>
              <p:tags r:id="rId20"/>
            </p:custDataLst>
          </p:nvPr>
        </p:nvSpPr>
        <p:spPr>
          <a:xfrm>
            <a:off x="614183" y="3973887"/>
            <a:ext cx="3432534" cy="2437073"/>
          </a:xfrm>
          <a:prstGeom prst="roundRect">
            <a:avLst>
              <a:gd name="adj" fmla="val 5397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blurRad="444500" sx="98000" sy="98000" algn="ctr" rotWithShape="0">
              <a:srgbClr val="000000">
                <a:alpha val="6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>
            <p:custDataLst>
              <p:tags r:id="rId21"/>
            </p:custDataLst>
          </p:nvPr>
        </p:nvSpPr>
        <p:spPr>
          <a:xfrm>
            <a:off x="997171" y="4264810"/>
            <a:ext cx="2798086" cy="33855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参与性原则</a:t>
            </a:r>
            <a:endParaRPr kumimoji="1" lang="zh-CN" altLang="en-US"/>
          </a:p>
        </p:txBody>
      </p:sp>
      <p:sp>
        <p:nvSpPr>
          <p:cNvPr id="27" name="标题 1"/>
          <p:cNvSpPr txBox="1"/>
          <p:nvPr>
            <p:custDataLst>
              <p:tags r:id="rId22"/>
            </p:custDataLst>
          </p:nvPr>
        </p:nvSpPr>
        <p:spPr>
          <a:xfrm>
            <a:off x="826992" y="4412864"/>
            <a:ext cx="45719" cy="1806099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标题 1"/>
          <p:cNvSpPr txBox="1"/>
          <p:nvPr>
            <p:custDataLst>
              <p:tags r:id="rId23"/>
            </p:custDataLst>
          </p:nvPr>
        </p:nvSpPr>
        <p:spPr>
          <a:xfrm>
            <a:off x="773651" y="4290944"/>
            <a:ext cx="152400" cy="15240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9" name="标题 1"/>
          <p:cNvSpPr txBox="1"/>
          <p:nvPr>
            <p:custDataLst>
              <p:tags r:id="rId24"/>
            </p:custDataLst>
          </p:nvPr>
        </p:nvSpPr>
        <p:spPr>
          <a:xfrm>
            <a:off x="4241854" y="3827780"/>
            <a:ext cx="800100" cy="800100"/>
          </a:xfrm>
          <a:prstGeom prst="ellipse">
            <a:avLst/>
          </a:prstGeom>
          <a:solidFill>
            <a:schemeClr val="accent2">
              <a:alpha val="13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>
            <p:custDataLst>
              <p:tags r:id="rId25"/>
            </p:custDataLst>
          </p:nvPr>
        </p:nvSpPr>
        <p:spPr>
          <a:xfrm>
            <a:off x="4386083" y="3973887"/>
            <a:ext cx="3432534" cy="2437073"/>
          </a:xfrm>
          <a:prstGeom prst="roundRect">
            <a:avLst>
              <a:gd name="adj" fmla="val 5397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blurRad="444500" sx="98000" sy="98000" algn="ctr" rotWithShape="0">
              <a:srgbClr val="000000">
                <a:alpha val="6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1" name="标题 1"/>
          <p:cNvSpPr txBox="1"/>
          <p:nvPr>
            <p:custDataLst>
              <p:tags r:id="rId26"/>
            </p:custDataLst>
          </p:nvPr>
        </p:nvSpPr>
        <p:spPr>
          <a:xfrm>
            <a:off x="4769071" y="4264810"/>
            <a:ext cx="2798086" cy="33855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开放性原则</a:t>
            </a:r>
            <a:endParaRPr kumimoji="1" lang="zh-CN" altLang="en-US"/>
          </a:p>
        </p:txBody>
      </p:sp>
      <p:sp>
        <p:nvSpPr>
          <p:cNvPr id="33" name="标题 1"/>
          <p:cNvSpPr txBox="1"/>
          <p:nvPr>
            <p:custDataLst>
              <p:tags r:id="rId27"/>
            </p:custDataLst>
          </p:nvPr>
        </p:nvSpPr>
        <p:spPr>
          <a:xfrm>
            <a:off x="4598892" y="4412864"/>
            <a:ext cx="45719" cy="1806099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4" name="标题 1"/>
          <p:cNvSpPr txBox="1"/>
          <p:nvPr>
            <p:custDataLst>
              <p:tags r:id="rId28"/>
            </p:custDataLst>
          </p:nvPr>
        </p:nvSpPr>
        <p:spPr>
          <a:xfrm>
            <a:off x="4545551" y="4290944"/>
            <a:ext cx="152400" cy="152400"/>
          </a:xfrm>
          <a:prstGeom prst="ellipse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5" name="标题 1"/>
          <p:cNvSpPr txBox="1"/>
          <p:nvPr>
            <p:custDataLst>
              <p:tags r:id="rId29"/>
            </p:custDataLst>
          </p:nvPr>
        </p:nvSpPr>
        <p:spPr>
          <a:xfrm>
            <a:off x="8013753" y="3827780"/>
            <a:ext cx="800100" cy="800100"/>
          </a:xfrm>
          <a:prstGeom prst="ellipse">
            <a:avLst/>
          </a:prstGeom>
          <a:solidFill>
            <a:schemeClr val="accent1">
              <a:alpha val="13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6" name="标题 1"/>
          <p:cNvSpPr txBox="1"/>
          <p:nvPr>
            <p:custDataLst>
              <p:tags r:id="rId30"/>
            </p:custDataLst>
          </p:nvPr>
        </p:nvSpPr>
        <p:spPr>
          <a:xfrm>
            <a:off x="8157983" y="3973887"/>
            <a:ext cx="3432534" cy="2437073"/>
          </a:xfrm>
          <a:prstGeom prst="roundRect">
            <a:avLst>
              <a:gd name="adj" fmla="val 5397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blurRad="444500" sx="98000" sy="98000" algn="ctr" rotWithShape="0">
              <a:srgbClr val="000000">
                <a:alpha val="6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7" name="标题 1"/>
          <p:cNvSpPr txBox="1"/>
          <p:nvPr>
            <p:custDataLst>
              <p:tags r:id="rId31"/>
            </p:custDataLst>
          </p:nvPr>
        </p:nvSpPr>
        <p:spPr>
          <a:xfrm>
            <a:off x="8540971" y="4264810"/>
            <a:ext cx="2798086" cy="33855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kumimoji="1" lang="en-US" altLang="zh-CN" sz="16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经济性原则</a:t>
            </a:r>
            <a:endParaRPr kumimoji="1" lang="zh-CN" altLang="en-US"/>
          </a:p>
        </p:txBody>
      </p:sp>
      <p:sp>
        <p:nvSpPr>
          <p:cNvPr id="39" name="标题 1"/>
          <p:cNvSpPr txBox="1"/>
          <p:nvPr>
            <p:custDataLst>
              <p:tags r:id="rId32"/>
            </p:custDataLst>
          </p:nvPr>
        </p:nvSpPr>
        <p:spPr>
          <a:xfrm>
            <a:off x="8370791" y="4412864"/>
            <a:ext cx="45719" cy="1806099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0" name="标题 1"/>
          <p:cNvSpPr txBox="1"/>
          <p:nvPr>
            <p:custDataLst>
              <p:tags r:id="rId33"/>
            </p:custDataLst>
          </p:nvPr>
        </p:nvSpPr>
        <p:spPr>
          <a:xfrm>
            <a:off x="8317450" y="4290944"/>
            <a:ext cx="152400" cy="15240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1" name="标题 1"/>
          <p:cNvSpPr txBox="1"/>
          <p:nvPr/>
        </p:nvSpPr>
        <p:spPr>
          <a:xfrm>
            <a:off x="810592" y="263750"/>
            <a:ext cx="1087848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 panose="020B0800000000000000" charset="-122"/>
                <a:ea typeface="Source Han Sans CN Bold" panose="020B0800000000000000" charset="-122"/>
                <a:cs typeface="Source Han Sans CN Bold" panose="020B0800000000000000" charset="-122"/>
              </a:rPr>
              <a:t>（二）幼儿园环境创设的原则</a:t>
            </a:r>
            <a:endParaRPr kumimoji="1" lang="zh-CN" altLang="en-US"/>
          </a:p>
        </p:txBody>
      </p:sp>
      <p:sp>
        <p:nvSpPr>
          <p:cNvPr id="42" name="标题 1"/>
          <p:cNvSpPr txBox="1"/>
          <p:nvPr/>
        </p:nvSpPr>
        <p:spPr>
          <a:xfrm>
            <a:off x="327659" y="324821"/>
            <a:ext cx="159713" cy="159713"/>
          </a:xfrm>
          <a:prstGeom prst="rect">
            <a:avLst/>
          </a:prstGeom>
          <a:noFill/>
          <a:ln w="12700" cap="sq">
            <a:solidFill>
              <a:schemeClr val="bg1">
                <a:lumMod val="65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3" name="标题 1"/>
          <p:cNvSpPr txBox="1"/>
          <p:nvPr/>
        </p:nvSpPr>
        <p:spPr>
          <a:xfrm>
            <a:off x="382730" y="379892"/>
            <a:ext cx="255445" cy="2554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7.278110236220435,&quot;left&quot;:55.08692913385827,&quot;top&quot;:410.84700787401573,&quot;width&quot;:415.15929133858265}"/>
</p:tagLst>
</file>

<file path=ppt/tags/tag10.xml><?xml version="1.0" encoding="utf-8"?>
<p:tagLst xmlns:p="http://schemas.openxmlformats.org/presentationml/2006/main">
  <p:tag name="KSO_WM_DIAGRAM_VIRTUALLY_FRAME" val="{&quot;height&quot;:283.5693700787402,&quot;left&quot;:47.18047244094488,&quot;top&quot;:150.73062992125983,&quot;width&quot;:410.4720472440945}"/>
</p:tagLst>
</file>

<file path=ppt/tags/tag11.xml><?xml version="1.0" encoding="utf-8"?>
<p:tagLst xmlns:p="http://schemas.openxmlformats.org/presentationml/2006/main">
  <p:tag name="KSO_WM_DIAGRAM_VIRTUALLY_FRAME" val="{&quot;height&quot;:283.5693700787402,&quot;left&quot;:47.18047244094488,&quot;top&quot;:150.73062992125983,&quot;width&quot;:410.4720472440945}"/>
</p:tagLst>
</file>

<file path=ppt/tags/tag12.xml><?xml version="1.0" encoding="utf-8"?>
<p:tagLst xmlns:p="http://schemas.openxmlformats.org/presentationml/2006/main">
  <p:tag name="KSO_WM_DIAGRAM_VIRTUALLY_FRAME" val="{&quot;height&quot;:283.5693700787402,&quot;left&quot;:47.18047244094488,&quot;top&quot;:150.73062992125983,&quot;width&quot;:410.4720472440945}"/>
</p:tagLst>
</file>

<file path=ppt/tags/tag13.xml><?xml version="1.0" encoding="utf-8"?>
<p:tagLst xmlns:p="http://schemas.openxmlformats.org/presentationml/2006/main">
  <p:tag name="KSO_WM_DIAGRAM_VIRTUALLY_FRAME" val="{&quot;height&quot;:283.5693700787402,&quot;left&quot;:47.18047244094488,&quot;top&quot;:150.73062992125983,&quot;width&quot;:410.4720472440945}"/>
</p:tagLst>
</file>

<file path=ppt/tags/tag14.xml><?xml version="1.0" encoding="utf-8"?>
<p:tagLst xmlns:p="http://schemas.openxmlformats.org/presentationml/2006/main">
  <p:tag name="KSO_WM_DIAGRAM_VIRTUALLY_FRAME" val="{&quot;height&quot;:283.5693700787402,&quot;left&quot;:47.18047244094488,&quot;top&quot;:150.73062992125983,&quot;width&quot;:410.4720472440945}"/>
</p:tagLst>
</file>

<file path=ppt/tags/tag15.xml><?xml version="1.0" encoding="utf-8"?>
<p:tagLst xmlns:p="http://schemas.openxmlformats.org/presentationml/2006/main">
  <p:tag name="KSO_WM_DIAGRAM_VIRTUALLY_FRAME" val="{&quot;height&quot;:325.5652755905511,&quot;left&quot;:60.5,&quot;top&quot;:111.13039370078741,&quot;width&quot;:838}"/>
</p:tagLst>
</file>

<file path=ppt/tags/tag16.xml><?xml version="1.0" encoding="utf-8"?>
<p:tagLst xmlns:p="http://schemas.openxmlformats.org/presentationml/2006/main">
  <p:tag name="KSO_WM_DIAGRAM_VIRTUALLY_FRAME" val="{&quot;height&quot;:325.5652755905511,&quot;left&quot;:60.5,&quot;top&quot;:111.13039370078741,&quot;width&quot;:838}"/>
</p:tagLst>
</file>

<file path=ppt/tags/tag17.xml><?xml version="1.0" encoding="utf-8"?>
<p:tagLst xmlns:p="http://schemas.openxmlformats.org/presentationml/2006/main">
  <p:tag name="KSO_WM_DIAGRAM_VIRTUALLY_FRAME" val="{&quot;height&quot;:325.5652755905511,&quot;left&quot;:60.5,&quot;top&quot;:111.13039370078741,&quot;width&quot;:838}"/>
</p:tagLst>
</file>

<file path=ppt/tags/tag18.xml><?xml version="1.0" encoding="utf-8"?>
<p:tagLst xmlns:p="http://schemas.openxmlformats.org/presentationml/2006/main">
  <p:tag name="KSO_WM_DIAGRAM_VIRTUALLY_FRAME" val="{&quot;height&quot;:325.5652755905511,&quot;left&quot;:60.5,&quot;top&quot;:111.13039370078741,&quot;width&quot;:838}"/>
</p:tagLst>
</file>

<file path=ppt/tags/tag19.xml><?xml version="1.0" encoding="utf-8"?>
<p:tagLst xmlns:p="http://schemas.openxmlformats.org/presentationml/2006/main">
  <p:tag name="KSO_WM_DIAGRAM_VIRTUALLY_FRAME" val="{&quot;height&quot;:325.5652755905511,&quot;left&quot;:60.5,&quot;top&quot;:111.13039370078741,&quot;width&quot;:838}"/>
</p:tagLst>
</file>

<file path=ppt/tags/tag2.xml><?xml version="1.0" encoding="utf-8"?>
<p:tagLst xmlns:p="http://schemas.openxmlformats.org/presentationml/2006/main">
  <p:tag name="KSO_WM_DIAGRAM_VIRTUALLY_FRAME" val="{&quot;height&quot;:37.278110236220435,&quot;left&quot;:55.08692913385827,&quot;top&quot;:410.84700787401573,&quot;width&quot;:415.15929133858265}"/>
</p:tagLst>
</file>

<file path=ppt/tags/tag20.xml><?xml version="1.0" encoding="utf-8"?>
<p:tagLst xmlns:p="http://schemas.openxmlformats.org/presentationml/2006/main">
  <p:tag name="KSO_WM_DIAGRAM_VIRTUALLY_FRAME" val="{&quot;height&quot;:325.5652755905511,&quot;left&quot;:60.5,&quot;top&quot;:111.13039370078741,&quot;width&quot;:838}"/>
</p:tagLst>
</file>

<file path=ppt/tags/tag21.xml><?xml version="1.0" encoding="utf-8"?>
<p:tagLst xmlns:p="http://schemas.openxmlformats.org/presentationml/2006/main">
  <p:tag name="KSO_WM_DIAGRAM_VIRTUALLY_FRAME" val="{&quot;height&quot;:325.5652755905511,&quot;left&quot;:60.5,&quot;top&quot;:111.13039370078741,&quot;width&quot;:838}"/>
</p:tagLst>
</file>

<file path=ppt/tags/tag22.xml><?xml version="1.0" encoding="utf-8"?>
<p:tagLst xmlns:p="http://schemas.openxmlformats.org/presentationml/2006/main">
  <p:tag name="KSO_WM_DIAGRAM_VIRTUALLY_FRAME" val="{&quot;height&quot;:325.5652755905511,&quot;left&quot;:60.5,&quot;top&quot;:111.13039370078741,&quot;width&quot;:838}"/>
</p:tagLst>
</file>

<file path=ppt/tags/tag23.xml><?xml version="1.0" encoding="utf-8"?>
<p:tagLst xmlns:p="http://schemas.openxmlformats.org/presentationml/2006/main">
  <p:tag name="KSO_WM_DIAGRAM_VIRTUALLY_FRAME" val="{&quot;height&quot;:325.5652755905511,&quot;left&quot;:60.5,&quot;top&quot;:111.13039370078741,&quot;width&quot;:838}"/>
</p:tagLst>
</file>

<file path=ppt/tags/tag24.xml><?xml version="1.0" encoding="utf-8"?>
<p:tagLst xmlns:p="http://schemas.openxmlformats.org/presentationml/2006/main">
  <p:tag name="KSO_WM_DIAGRAM_VIRTUALLY_FRAME" val="{&quot;height&quot;:325.5652755905511,&quot;left&quot;:60.5,&quot;top&quot;:111.13039370078741,&quot;width&quot;:838}"/>
</p:tagLst>
</file>

<file path=ppt/tags/tag25.xml><?xml version="1.0" encoding="utf-8"?>
<p:tagLst xmlns:p="http://schemas.openxmlformats.org/presentationml/2006/main">
  <p:tag name="KSO_WM_DIAGRAM_VIRTUALLY_FRAME" val="{&quot;height&quot;:266,&quot;left&quot;:49,&quot;top&quot;:159.84976377952756,&quot;width&quot;:859}"/>
</p:tagLst>
</file>

<file path=ppt/tags/tag26.xml><?xml version="1.0" encoding="utf-8"?>
<p:tagLst xmlns:p="http://schemas.openxmlformats.org/presentationml/2006/main">
  <p:tag name="KSO_WM_DIAGRAM_VIRTUALLY_FRAME" val="{&quot;height&quot;:266,&quot;left&quot;:49,&quot;top&quot;:159.84976377952756,&quot;width&quot;:859}"/>
</p:tagLst>
</file>

<file path=ppt/tags/tag27.xml><?xml version="1.0" encoding="utf-8"?>
<p:tagLst xmlns:p="http://schemas.openxmlformats.org/presentationml/2006/main">
  <p:tag name="KSO_WM_DIAGRAM_VIRTUALLY_FRAME" val="{&quot;height&quot;:266,&quot;left&quot;:49,&quot;top&quot;:159.84976377952756,&quot;width&quot;:859}"/>
</p:tagLst>
</file>

<file path=ppt/tags/tag28.xml><?xml version="1.0" encoding="utf-8"?>
<p:tagLst xmlns:p="http://schemas.openxmlformats.org/presentationml/2006/main">
  <p:tag name="KSO_WM_DIAGRAM_VIRTUALLY_FRAME" val="{&quot;height&quot;:266,&quot;left&quot;:49,&quot;top&quot;:159.84976377952756,&quot;width&quot;:859}"/>
</p:tagLst>
</file>

<file path=ppt/tags/tag29.xml><?xml version="1.0" encoding="utf-8"?>
<p:tagLst xmlns:p="http://schemas.openxmlformats.org/presentationml/2006/main">
  <p:tag name="KSO_WM_DIAGRAM_VIRTUALLY_FRAME" val="{&quot;height&quot;:266,&quot;left&quot;:49,&quot;top&quot;:159.84976377952756,&quot;width&quot;:859}"/>
</p:tagLst>
</file>

<file path=ppt/tags/tag3.xml><?xml version="1.0" encoding="utf-8"?>
<p:tagLst xmlns:p="http://schemas.openxmlformats.org/presentationml/2006/main">
  <p:tag name="KSO_WM_DIAGRAM_VIRTUALLY_FRAME" val="{&quot;height&quot;:37.278110236220435,&quot;left&quot;:55.08692913385827,&quot;top&quot;:410.84700787401573,&quot;width&quot;:415.15929133858265}"/>
</p:tagLst>
</file>

<file path=ppt/tags/tag30.xml><?xml version="1.0" encoding="utf-8"?>
<p:tagLst xmlns:p="http://schemas.openxmlformats.org/presentationml/2006/main">
  <p:tag name="KSO_WM_DIAGRAM_VIRTUALLY_FRAME" val="{&quot;height&quot;:266,&quot;left&quot;:49,&quot;top&quot;:159.84976377952756,&quot;width&quot;:859}"/>
</p:tagLst>
</file>

<file path=ppt/tags/tag31.xml><?xml version="1.0" encoding="utf-8"?>
<p:tagLst xmlns:p="http://schemas.openxmlformats.org/presentationml/2006/main">
  <p:tag name="KSO_WM_DIAGRAM_VIRTUALLY_FRAME" val="{&quot;height&quot;:266,&quot;left&quot;:49,&quot;top&quot;:159.84976377952756,&quot;width&quot;:859}"/>
</p:tagLst>
</file>

<file path=ppt/tags/tag32.xml><?xml version="1.0" encoding="utf-8"?>
<p:tagLst xmlns:p="http://schemas.openxmlformats.org/presentationml/2006/main">
  <p:tag name="KSO_WM_DIAGRAM_VIRTUALLY_FRAME" val="{&quot;height&quot;:266,&quot;left&quot;:49,&quot;top&quot;:159.84976377952756,&quot;width&quot;:859}"/>
</p:tagLst>
</file>

<file path=ppt/tags/tag33.xml><?xml version="1.0" encoding="utf-8"?>
<p:tagLst xmlns:p="http://schemas.openxmlformats.org/presentationml/2006/main">
  <p:tag name="KSO_WM_DIAGRAM_VIRTUALLY_FRAME" val="{&quot;height&quot;:266,&quot;left&quot;:49,&quot;top&quot;:159.84976377952756,&quot;width&quot;:859}"/>
</p:tagLst>
</file>

<file path=ppt/tags/tag34.xml><?xml version="1.0" encoding="utf-8"?>
<p:tagLst xmlns:p="http://schemas.openxmlformats.org/presentationml/2006/main">
  <p:tag name="KSO_WM_DIAGRAM_VIRTUALLY_FRAME" val="{&quot;height&quot;:266,&quot;left&quot;:49,&quot;top&quot;:159.84976377952756,&quot;width&quot;:859}"/>
</p:tagLst>
</file>

<file path=ppt/tags/tag35.xml><?xml version="1.0" encoding="utf-8"?>
<p:tagLst xmlns:p="http://schemas.openxmlformats.org/presentationml/2006/main">
  <p:tag name="KSO_WM_DIAGRAM_VIRTUALLY_FRAME" val="{&quot;height&quot;:251.1281102362205,&quot;left&quot;:52.5,&quot;top&quot;:150.94724409448818,&quot;width&quot;:856}"/>
</p:tagLst>
</file>

<file path=ppt/tags/tag36.xml><?xml version="1.0" encoding="utf-8"?>
<p:tagLst xmlns:p="http://schemas.openxmlformats.org/presentationml/2006/main">
  <p:tag name="KSO_WM_DIAGRAM_VIRTUALLY_FRAME" val="{&quot;height&quot;:251.1281102362205,&quot;left&quot;:52.5,&quot;top&quot;:150.94724409448818,&quot;width&quot;:856}"/>
</p:tagLst>
</file>

<file path=ppt/tags/tag37.xml><?xml version="1.0" encoding="utf-8"?>
<p:tagLst xmlns:p="http://schemas.openxmlformats.org/presentationml/2006/main">
  <p:tag name="KSO_WM_DIAGRAM_VIRTUALLY_FRAME" val="{&quot;height&quot;:251.1281102362205,&quot;left&quot;:52.5,&quot;top&quot;:150.94724409448818,&quot;width&quot;:856}"/>
</p:tagLst>
</file>

<file path=ppt/tags/tag38.xml><?xml version="1.0" encoding="utf-8"?>
<p:tagLst xmlns:p="http://schemas.openxmlformats.org/presentationml/2006/main">
  <p:tag name="KSO_WM_DIAGRAM_VIRTUALLY_FRAME" val="{&quot;height&quot;:251.1281102362205,&quot;left&quot;:52.5,&quot;top&quot;:150.94724409448818,&quot;width&quot;:856}"/>
</p:tagLst>
</file>

<file path=ppt/tags/tag39.xml><?xml version="1.0" encoding="utf-8"?>
<p:tagLst xmlns:p="http://schemas.openxmlformats.org/presentationml/2006/main">
  <p:tag name="KSO_WM_DIAGRAM_VIRTUALLY_FRAME" val="{&quot;height&quot;:251.1281102362205,&quot;left&quot;:52.5,&quot;top&quot;:150.94724409448818,&quot;width&quot;:856}"/>
</p:tagLst>
</file>

<file path=ppt/tags/tag4.xml><?xml version="1.0" encoding="utf-8"?>
<p:tagLst xmlns:p="http://schemas.openxmlformats.org/presentationml/2006/main">
  <p:tag name="KSO_WM_DIAGRAM_VIRTUALLY_FRAME" val="{&quot;height&quot;:37.278110236220435,&quot;left&quot;:55.08692913385827,&quot;top&quot;:410.84700787401573,&quot;width&quot;:415.15929133858265}"/>
</p:tagLst>
</file>

<file path=ppt/tags/tag40.xml><?xml version="1.0" encoding="utf-8"?>
<p:tagLst xmlns:p="http://schemas.openxmlformats.org/presentationml/2006/main">
  <p:tag name="KSO_WM_DIAGRAM_VIRTUALLY_FRAME" val="{&quot;height&quot;:251.1281102362205,&quot;left&quot;:52.5,&quot;top&quot;:150.94724409448818,&quot;width&quot;:856}"/>
</p:tagLst>
</file>

<file path=ppt/tags/tag41.xml><?xml version="1.0" encoding="utf-8"?>
<p:tagLst xmlns:p="http://schemas.openxmlformats.org/presentationml/2006/main">
  <p:tag name="KSO_WM_DIAGRAM_VIRTUALLY_FRAME" val="{&quot;height&quot;:251.1281102362205,&quot;left&quot;:52.5,&quot;top&quot;:150.94724409448818,&quot;width&quot;:856}"/>
</p:tagLst>
</file>

<file path=ppt/tags/tag42.xml><?xml version="1.0" encoding="utf-8"?>
<p:tagLst xmlns:p="http://schemas.openxmlformats.org/presentationml/2006/main">
  <p:tag name="KSO_WM_DIAGRAM_VIRTUALLY_FRAME" val="{&quot;height&quot;:251.1281102362205,&quot;left&quot;:52.5,&quot;top&quot;:150.94724409448818,&quot;width&quot;:856}"/>
</p:tagLst>
</file>

<file path=ppt/tags/tag43.xml><?xml version="1.0" encoding="utf-8"?>
<p:tagLst xmlns:p="http://schemas.openxmlformats.org/presentationml/2006/main">
  <p:tag name="KSO_WM_DIAGRAM_VIRTUALLY_FRAME" val="{&quot;height&quot;:251.1281102362205,&quot;left&quot;:52.5,&quot;top&quot;:150.94724409448818,&quot;width&quot;:856}"/>
</p:tagLst>
</file>

<file path=ppt/tags/tag44.xml><?xml version="1.0" encoding="utf-8"?>
<p:tagLst xmlns:p="http://schemas.openxmlformats.org/presentationml/2006/main">
  <p:tag name="KSO_WM_DIAGRAM_VIRTUALLY_FRAME" val="{&quot;height&quot;:251.1281102362205,&quot;left&quot;:52.5,&quot;top&quot;:150.94724409448818,&quot;width&quot;:856}"/>
</p:tagLst>
</file>

<file path=ppt/tags/tag45.xml><?xml version="1.0" encoding="utf-8"?>
<p:tagLst xmlns:p="http://schemas.openxmlformats.org/presentationml/2006/main">
  <p:tag name="KSO_WM_DIAGRAM_VIRTUALLY_FRAME" val="{&quot;height&quot;:251.1281102362205,&quot;left&quot;:52.5,&quot;top&quot;:150.94724409448818,&quot;width&quot;:856}"/>
</p:tagLst>
</file>

<file path=ppt/tags/tag46.xml><?xml version="1.0" encoding="utf-8"?>
<p:tagLst xmlns:p="http://schemas.openxmlformats.org/presentationml/2006/main">
  <p:tag name="KSO_WM_DIAGRAM_VIRTUALLY_FRAME" val="{&quot;height&quot;:251.1281102362205,&quot;left&quot;:52.5,&quot;top&quot;:150.94724409448818,&quot;width&quot;:856}"/>
</p:tagLst>
</file>

<file path=ppt/tags/tag47.xml><?xml version="1.0" encoding="utf-8"?>
<p:tagLst xmlns:p="http://schemas.openxmlformats.org/presentationml/2006/main">
  <p:tag name="KSO_WM_DIAGRAM_VIRTUALLY_FRAME" val="{&quot;height&quot;:251.1281102362205,&quot;left&quot;:52.5,&quot;top&quot;:150.94724409448818,&quot;width&quot;:856}"/>
</p:tagLst>
</file>

<file path=ppt/tags/tag48.xml><?xml version="1.0" encoding="utf-8"?>
<p:tagLst xmlns:p="http://schemas.openxmlformats.org/presentationml/2006/main">
  <p:tag name="KSO_WM_DIAGRAM_VIRTUALLY_FRAME" val="{&quot;height&quot;:251.1281102362205,&quot;left&quot;:52.5,&quot;top&quot;:150.94724409448818,&quot;width&quot;:856}"/>
</p:tagLst>
</file>

<file path=ppt/tags/tag49.xml><?xml version="1.0" encoding="utf-8"?>
<p:tagLst xmlns:p="http://schemas.openxmlformats.org/presentationml/2006/main">
  <p:tag name="KSO_WM_DIAGRAM_VIRTUALLY_FRAME" val="{&quot;height&quot;:251.1281102362205,&quot;left&quot;:52.5,&quot;top&quot;:150.94724409448818,&quot;width&quot;:856}"/>
</p:tagLst>
</file>

<file path=ppt/tags/tag5.xml><?xml version="1.0" encoding="utf-8"?>
<p:tagLst xmlns:p="http://schemas.openxmlformats.org/presentationml/2006/main">
  <p:tag name="KSO_WM_DIAGRAM_VIRTUALLY_FRAME" val="{&quot;height&quot;:37.278110236220435,&quot;left&quot;:55.08692913385827,&quot;top&quot;:410.84700787401573,&quot;width&quot;:415.15929133858265}"/>
</p:tagLst>
</file>

<file path=ppt/tags/tag50.xml><?xml version="1.0" encoding="utf-8"?>
<p:tagLst xmlns:p="http://schemas.openxmlformats.org/presentationml/2006/main">
  <p:tag name="KSO_WM_DIAGRAM_VIRTUALLY_FRAME" val="{&quot;height&quot;:251.1281102362205,&quot;left&quot;:52.5,&quot;top&quot;:150.94724409448818,&quot;width&quot;:856}"/>
</p:tagLst>
</file>

<file path=ppt/tags/tag51.xml><?xml version="1.0" encoding="utf-8"?>
<p:tagLst xmlns:p="http://schemas.openxmlformats.org/presentationml/2006/main">
  <p:tag name="KSO_WM_DIAGRAM_VIRTUALLY_FRAME" val="{&quot;height&quot;:251.1281102362205,&quot;left&quot;:52.5,&quot;top&quot;:150.94724409448818,&quot;width&quot;:856}"/>
</p:tagLst>
</file>

<file path=ppt/tags/tag52.xml><?xml version="1.0" encoding="utf-8"?>
<p:tagLst xmlns:p="http://schemas.openxmlformats.org/presentationml/2006/main">
  <p:tag name="KSO_WM_DIAGRAM_VIRTUALLY_FRAME" val="{&quot;height&quot;:251.1281102362205,&quot;left&quot;:52.5,&quot;top&quot;:150.94724409448818,&quot;width&quot;:856}"/>
</p:tagLst>
</file>

<file path=ppt/tags/tag53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54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55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56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57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58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59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6.xml><?xml version="1.0" encoding="utf-8"?>
<p:tagLst xmlns:p="http://schemas.openxmlformats.org/presentationml/2006/main">
  <p:tag name="KSO_WM_DIAGRAM_VIRTUALLY_FRAME" val="{&quot;height&quot;:37.278110236220435,&quot;left&quot;:55.08692913385827,&quot;top&quot;:410.84700787401573,&quot;width&quot;:415.15929133858265}"/>
</p:tagLst>
</file>

<file path=ppt/tags/tag60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61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62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63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64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65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66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67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68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69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7.xml><?xml version="1.0" encoding="utf-8"?>
<p:tagLst xmlns:p="http://schemas.openxmlformats.org/presentationml/2006/main">
  <p:tag name="KSO_WM_DIAGRAM_VIRTUALLY_FRAME" val="{&quot;height&quot;:37.278110236220435,&quot;left&quot;:55.08692913385827,&quot;top&quot;:410.84700787401573,&quot;width&quot;:415.15929133858265}"/>
</p:tagLst>
</file>

<file path=ppt/tags/tag70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71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72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73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74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75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76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77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78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79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8.xml><?xml version="1.0" encoding="utf-8"?>
<p:tagLst xmlns:p="http://schemas.openxmlformats.org/presentationml/2006/main">
  <p:tag name="KSO_WM_DIAGRAM_VIRTUALLY_FRAME" val="{&quot;height&quot;:37.278110236220435,&quot;left&quot;:55.08692913385827,&quot;top&quot;:410.84700787401573,&quot;width&quot;:415.15929133858265}"/>
</p:tagLst>
</file>

<file path=ppt/tags/tag80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81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82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83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84.xml><?xml version="1.0" encoding="utf-8"?>
<p:tagLst xmlns:p="http://schemas.openxmlformats.org/presentationml/2006/main">
  <p:tag name="KSO_WM_DIAGRAM_VIRTUALLY_FRAME" val="{&quot;height&quot;:451,&quot;left&quot;:0,&quot;top&quot;:89,&quot;width&quot;:960}"/>
</p:tagLst>
</file>

<file path=ppt/tags/tag85.xml><?xml version="1.0" encoding="utf-8"?>
<p:tagLst xmlns:p="http://schemas.openxmlformats.org/presentationml/2006/main">
  <p:tag name="KSO_WM_DIAGRAM_VIRTUALLY_FRAME" val="{&quot;height&quot;:539.9988976377953,&quot;left&quot;:50.249763779527576,&quot;top&quot;:0,&quot;width&quot;:873.550157480315}"/>
</p:tagLst>
</file>

<file path=ppt/tags/tag86.xml><?xml version="1.0" encoding="utf-8"?>
<p:tagLst xmlns:p="http://schemas.openxmlformats.org/presentationml/2006/main">
  <p:tag name="KSO_WM_DIAGRAM_VIRTUALLY_FRAME" val="{&quot;height&quot;:539.9988976377953,&quot;left&quot;:50.249763779527576,&quot;top&quot;:0,&quot;width&quot;:873.550157480315}"/>
</p:tagLst>
</file>

<file path=ppt/tags/tag87.xml><?xml version="1.0" encoding="utf-8"?>
<p:tagLst xmlns:p="http://schemas.openxmlformats.org/presentationml/2006/main">
  <p:tag name="KSO_WM_DIAGRAM_VIRTUALLY_FRAME" val="{&quot;height&quot;:539.9988976377953,&quot;left&quot;:50.249763779527576,&quot;top&quot;:0,&quot;width&quot;:873.550157480315}"/>
</p:tagLst>
</file>

<file path=ppt/tags/tag88.xml><?xml version="1.0" encoding="utf-8"?>
<p:tagLst xmlns:p="http://schemas.openxmlformats.org/presentationml/2006/main">
  <p:tag name="KSO_WM_DIAGRAM_VIRTUALLY_FRAME" val="{&quot;height&quot;:539.9988976377953,&quot;left&quot;:50.249763779527576,&quot;top&quot;:0,&quot;width&quot;:873.550157480315}"/>
</p:tagLst>
</file>

<file path=ppt/tags/tag89.xml><?xml version="1.0" encoding="utf-8"?>
<p:tagLst xmlns:p="http://schemas.openxmlformats.org/presentationml/2006/main">
  <p:tag name="KSO_WM_DIAGRAM_VIRTUALLY_FRAME" val="{&quot;height&quot;:539.9988976377953,&quot;left&quot;:50.249763779527576,&quot;top&quot;:0,&quot;width&quot;:873.550157480315}"/>
</p:tagLst>
</file>

<file path=ppt/tags/tag9.xml><?xml version="1.0" encoding="utf-8"?>
<p:tagLst xmlns:p="http://schemas.openxmlformats.org/presentationml/2006/main">
  <p:tag name="KSO_WM_DIAGRAM_VIRTUALLY_FRAME" val="{&quot;height&quot;:283.5693700787402,&quot;left&quot;:47.18047244094488,&quot;top&quot;:150.73062992125983,&quot;width&quot;:410.4720472440945}"/>
</p:tagLst>
</file>

<file path=ppt/tags/tag90.xml><?xml version="1.0" encoding="utf-8"?>
<p:tagLst xmlns:p="http://schemas.openxmlformats.org/presentationml/2006/main">
  <p:tag name="KSO_WM_DIAGRAM_VIRTUALLY_FRAME" val="{&quot;height&quot;:539.9988976377953,&quot;left&quot;:50.249763779527576,&quot;top&quot;:0,&quot;width&quot;:873.550157480315}"/>
</p:tagLst>
</file>

<file path=ppt/tags/tag91.xml><?xml version="1.0" encoding="utf-8"?>
<p:tagLst xmlns:p="http://schemas.openxmlformats.org/presentationml/2006/main">
  <p:tag name="KSO_WM_DIAGRAM_VIRTUALLY_FRAME" val="{&quot;height&quot;:539.9988976377953,&quot;left&quot;:50.249763779527576,&quot;top&quot;:0,&quot;width&quot;:873.550157480315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008DFF"/>
      </a:accent1>
      <a:accent2>
        <a:srgbClr val="2DC0FF"/>
      </a:accent2>
      <a:accent3>
        <a:srgbClr val="AFFF01"/>
      </a:accent3>
      <a:accent4>
        <a:srgbClr val="5E03C8"/>
      </a:accent4>
      <a:accent5>
        <a:srgbClr val="FAE612"/>
      </a:accent5>
      <a:accent6>
        <a:srgbClr val="212121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1366</Words>
  <Application>WPS 演示</Application>
  <PresentationFormat/>
  <Paragraphs>100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OPPOSans H</vt:lpstr>
      <vt:lpstr>Source Han Sans</vt:lpstr>
      <vt:lpstr>Source Han Sans CN Bold</vt:lpstr>
      <vt:lpstr>等线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JD</cp:lastModifiedBy>
  <cp:revision>3</cp:revision>
  <dcterms:created xsi:type="dcterms:W3CDTF">2025-02-17T11:30:24Z</dcterms:created>
  <dcterms:modified xsi:type="dcterms:W3CDTF">2025-02-17T11:35:08Z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D950E48B30B044B9A364E3AB1EFE4A19_12</vt:lpwstr>
  </property>
  <property fmtid="{D5CDD505-2E9C-101B-9397-08002B2CF9AE}" pid="3" name="KSOProductBuildVer">
    <vt:lpwstr>2052-12.1.0.19302</vt:lpwstr>
  </property>
</Properties>
</file>